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9.jpeg" ContentType="image/jpeg"/>
  <Override PartName="/ppt/media/image11.jpeg" ContentType="image/jpeg"/>
  <Override PartName="/ppt/media/image13.jpeg" ContentType="image/jpeg"/>
  <Override PartName="/ppt/media/image8.jpeg" ContentType="image/jpeg"/>
  <Override PartName="/ppt/media/image10.jpeg" ContentType="image/jpeg"/>
  <Override PartName="/ppt/media/image12.jpeg" ContentType="image/jpeg"/>
  <Override PartName="/ppt/media/image7.jpeg" ContentType="image/jpeg"/>
  <Override PartName="/ppt/media/image6.jpeg" ContentType="image/jpeg"/>
  <Override PartName="/ppt/media/image27.jpeg" ContentType="image/jpeg"/>
  <Override PartName="/ppt/media/image5.jpeg" ContentType="image/jpeg"/>
  <Override PartName="/ppt/media/image26.jpeg" ContentType="image/jpeg"/>
  <Override PartName="/ppt/media/image4.jpeg" ContentType="image/jpeg"/>
  <Override PartName="/ppt/media/image25.jpeg" ContentType="image/jpeg"/>
  <Override PartName="/ppt/media/image21.jpeg" ContentType="image/jpeg"/>
  <Override PartName="/ppt/media/image16.jpeg" ContentType="image/jpeg"/>
  <Override PartName="/ppt/media/image20.jpeg" ContentType="image/jpeg"/>
  <Override PartName="/ppt/media/image15.jpeg" ContentType="image/jpeg"/>
  <Override PartName="/ppt/media/image19.jpeg" ContentType="image/jpeg"/>
  <Override PartName="/ppt/media/image3.jpeg" ContentType="image/jpeg"/>
  <Override PartName="/ppt/media/image24.jpeg" ContentType="image/jpeg"/>
  <Override PartName="/ppt/media/image18.jpeg" ContentType="image/jpeg"/>
  <Override PartName="/ppt/media/image17.jpeg" ContentType="image/jpeg"/>
  <Override PartName="/ppt/media/image1.jpeg" ContentType="image/jpeg"/>
  <Override PartName="/ppt/media/image22.jpeg" ContentType="image/jpeg"/>
  <Override PartName="/ppt/media/image14.jpeg" ContentType="image/jpeg"/>
  <Override PartName="/ppt/media/image23.jpeg" ContentType="image/jpeg"/>
  <Override PartName="/ppt/media/image2.jpeg" ContentType="image/jpeg"/>
  <Override PartName="/ppt/presProps.xml" ContentType="application/vnd.openxmlformats-officedocument.presentationml.presPro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1.xml.rels" ContentType="application/vnd.openxmlformats-package.relationships+xml"/>
  <Override PartName="/ppt/slides/_rels/slide1.xml.rels" ContentType="application/vnd.openxmlformats-package.relationships+xml"/>
  <Override PartName="/ppt/slides/_rels/slide4.xml.rels" ContentType="application/vnd.openxmlformats-package.relationships+xml"/>
  <Override PartName="/ppt/slides/_rels/slide2.xml.rels" ContentType="application/vnd.openxmlformats-package.relationships+xml"/>
  <Override PartName="/ppt/slides/_rels/slide5.xml.rels" ContentType="application/vnd.openxmlformats-package.relationships+xml"/>
  <Override PartName="/ppt/slides/_rels/slide3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6858000" cy="9906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915C94A-A8F0-4FB9-BE9C-9B565AFC0F6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14440" y="1621080"/>
            <a:ext cx="5828760" cy="344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42720" y="53182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00234E2-981A-403A-9248-E02E59F3FF1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14440" y="1621080"/>
            <a:ext cx="5828760" cy="344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5053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CA86D3C-4D49-4110-A231-6CFC5AA974DD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14440" y="1621080"/>
            <a:ext cx="5828760" cy="344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42964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51656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4272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42964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51656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0F3AABE-3D64-4A4D-9FF8-5459FCE417A7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14440" y="1621080"/>
            <a:ext cx="5828760" cy="344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97171A1-6341-4C0E-86DE-C8B4DB6B2A1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14440" y="1621080"/>
            <a:ext cx="5828760" cy="344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BB8AFFF-16D8-45FF-B092-F5B8C765542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14440" y="1621080"/>
            <a:ext cx="5828760" cy="344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D64557A-6FA9-4BE5-BFD6-A50E5AB71E8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14440" y="1621080"/>
            <a:ext cx="5828760" cy="344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15770AB-E3BA-431F-8965-F047CA2BFFA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14440" y="1621080"/>
            <a:ext cx="5828760" cy="15984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31ABC0B-E538-4280-9F9D-BEE8A055A6F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14440" y="1621080"/>
            <a:ext cx="5828760" cy="344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BFE7941-6ECC-47E5-8A42-7458E983ECB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14440" y="1621080"/>
            <a:ext cx="5828760" cy="344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5053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52E7C75-B255-424C-974A-29A906DCAD0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14440" y="1621080"/>
            <a:ext cx="5828760" cy="344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DC78F34-8776-493E-B2E0-35822962EFC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440" y="1621080"/>
            <a:ext cx="5828760" cy="344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fr-FR" sz="1800" spc="-1" strike="noStrike">
                <a:latin typeface="Arial"/>
              </a:rPr>
              <a:t>Cliquez pour éditer le format du texte-titre</a:t>
            </a:r>
            <a:endParaRPr b="0" lang="fr-FR" sz="18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2271600" y="9181440"/>
            <a:ext cx="2313720" cy="52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algn="ctr">
              <a:lnSpc>
                <a:spcPct val="100000"/>
              </a:lnSpc>
              <a:buNone/>
              <a:defRPr b="0" lang="fr-FR" sz="1400" spc="-1" strike="noStrike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fr-FR" sz="1400" spc="-1" strike="noStrike">
                <a:latin typeface="Times New Roman"/>
              </a:rPr>
              <a:t>&lt;pied de page&gt;</a:t>
            </a:r>
            <a:endParaRPr b="0" lang="fr-FR" sz="14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4843440" y="9181440"/>
            <a:ext cx="1542240" cy="52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algn="r">
              <a:lnSpc>
                <a:spcPct val="100000"/>
              </a:lnSpc>
              <a:buNone/>
              <a:defRPr b="0" lang="fr-FR" sz="9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6B785959-8E37-4FAE-826B-DE77B9C351E0}" type="slidenum">
              <a:rPr b="0" lang="fr-FR" sz="900" spc="-1" strike="noStrike">
                <a:solidFill>
                  <a:srgbClr val="8b8b8b"/>
                </a:solidFill>
                <a:latin typeface="Calibri"/>
              </a:rPr>
              <a:t>&lt;numéro&gt;</a:t>
            </a:fld>
            <a:endParaRPr b="0" lang="fr-FR" sz="9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471600" y="9181440"/>
            <a:ext cx="1542240" cy="52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>
              <a:defRPr b="0" lang="fr-FR" sz="1400" spc="-1" strike="noStrike">
                <a:latin typeface="Times New Roman"/>
              </a:defRPr>
            </a:lvl1pPr>
          </a:lstStyle>
          <a:p>
            <a:r>
              <a:rPr b="0" lang="fr-FR" sz="1400" spc="-1" strike="noStrike">
                <a:latin typeface="Times New Roman"/>
              </a:rPr>
              <a:t>&lt;date/heure&gt;</a:t>
            </a:r>
            <a:endParaRPr b="0" lang="fr-FR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pc="-1" strike="noStrike">
                <a:latin typeface="Arial"/>
              </a:rPr>
              <a:t>Cliquez pour éditer le format du plan de texte</a:t>
            </a:r>
            <a:endParaRPr b="0" lang="fr-FR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800" spc="-1" strike="noStrike">
                <a:latin typeface="Arial"/>
              </a:rPr>
              <a:t>Second niveau de plan</a:t>
            </a:r>
            <a:endParaRPr b="0" lang="fr-FR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400" spc="-1" strike="noStrike">
                <a:latin typeface="Arial"/>
              </a:rPr>
              <a:t>Troisième niveau de plan</a:t>
            </a:r>
            <a:endParaRPr b="0" lang="fr-FR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pc="-1" strike="noStrike">
                <a:latin typeface="Arial"/>
              </a:rPr>
              <a:t>Quatrième niveau de plan</a:t>
            </a:r>
            <a:endParaRPr b="0" lang="fr-FR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Cinquième niveau de plan</a:t>
            </a:r>
            <a:endParaRPr b="0" lang="fr-FR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Sixième niveau de plan</a:t>
            </a:r>
            <a:endParaRPr b="0" lang="fr-FR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Septième niveau de plan</a:t>
            </a:r>
            <a:endParaRPr b="0" lang="fr-FR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9.jpeg"/><Relationship Id="rId2" Type="http://schemas.openxmlformats.org/officeDocument/2006/relationships/image" Target="../media/image20.jpeg"/><Relationship Id="rId3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21.jpeg"/><Relationship Id="rId2" Type="http://schemas.openxmlformats.org/officeDocument/2006/relationships/image" Target="../media/image22.jpeg"/><Relationship Id="rId3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23.jpeg"/><Relationship Id="rId2" Type="http://schemas.openxmlformats.org/officeDocument/2006/relationships/image" Target="../media/image24.jpeg"/><Relationship Id="rId3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25.jpeg"/><Relationship Id="rId2" Type="http://schemas.openxmlformats.org/officeDocument/2006/relationships/image" Target="../media/image26.jpeg"/><Relationship Id="rId3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27.jpe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jpeg"/><Relationship Id="rId3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image" Target="../media/image6.jpeg"/><Relationship Id="rId3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image" Target="../media/image8.jpeg"/><Relationship Id="rId3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image" Target="../media/image10.jpeg"/><Relationship Id="rId3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1.jpeg"/><Relationship Id="rId2" Type="http://schemas.openxmlformats.org/officeDocument/2006/relationships/image" Target="../media/image12.jpeg"/><Relationship Id="rId3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3.jpeg"/><Relationship Id="rId2" Type="http://schemas.openxmlformats.org/officeDocument/2006/relationships/image" Target="../media/image14.jpeg"/><Relationship Id="rId3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5.jpeg"/><Relationship Id="rId2" Type="http://schemas.openxmlformats.org/officeDocument/2006/relationships/image" Target="../media/image16.jpeg"/><Relationship Id="rId3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7.jpeg"/><Relationship Id="rId2" Type="http://schemas.openxmlformats.org/officeDocument/2006/relationships/image" Target="../media/image18.jpeg"/><Relationship Id="rId3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Image 3" descr="Une image contenant portable, personne, ordinateur, assis&#10;&#10;Description générée automatiquement"/>
          <p:cNvPicPr/>
          <p:nvPr/>
        </p:nvPicPr>
        <p:blipFill>
          <a:blip r:embed="rId1"/>
          <a:srcRect l="0" t="0" r="10300" b="0"/>
          <a:stretch/>
        </p:blipFill>
        <p:spPr>
          <a:xfrm>
            <a:off x="0" y="0"/>
            <a:ext cx="6857280" cy="5096160"/>
          </a:xfrm>
          <a:prstGeom prst="rect">
            <a:avLst/>
          </a:prstGeom>
          <a:ln w="0">
            <a:noFill/>
          </a:ln>
        </p:spPr>
      </p:pic>
      <p:sp>
        <p:nvSpPr>
          <p:cNvPr id="42" name="Rectangle 1"/>
          <p:cNvSpPr/>
          <p:nvPr/>
        </p:nvSpPr>
        <p:spPr>
          <a:xfrm>
            <a:off x="0" y="5092920"/>
            <a:ext cx="6857280" cy="1146600"/>
          </a:xfrm>
          <a:prstGeom prst="rect">
            <a:avLst/>
          </a:prstGeom>
          <a:solidFill>
            <a:srgbClr val="f4e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3" name="Rectangle 6"/>
          <p:cNvSpPr/>
          <p:nvPr/>
        </p:nvSpPr>
        <p:spPr>
          <a:xfrm rot="21390600">
            <a:off x="1835280" y="3340800"/>
            <a:ext cx="2379960" cy="449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7000"/>
              </a:lnSpc>
              <a:spcAft>
                <a:spcPts val="799"/>
              </a:spcAft>
              <a:buNone/>
            </a:pPr>
            <a:r>
              <a:rPr b="1" lang="fr-FR" sz="2600" spc="-1" strike="noStrike">
                <a:solidFill>
                  <a:srgbClr val="006d91"/>
                </a:solidFill>
                <a:latin typeface="Chau Philomene One"/>
                <a:ea typeface="Calibri"/>
              </a:rPr>
              <a:t>LET’S BE READY,</a:t>
            </a:r>
            <a:endParaRPr b="0" lang="fr-FR" sz="2600" spc="-1" strike="noStrike">
              <a:latin typeface="Arial"/>
            </a:endParaRPr>
          </a:p>
        </p:txBody>
      </p:sp>
      <p:sp>
        <p:nvSpPr>
          <p:cNvPr id="44" name="Rectangle 7"/>
          <p:cNvSpPr/>
          <p:nvPr/>
        </p:nvSpPr>
        <p:spPr>
          <a:xfrm>
            <a:off x="2300760" y="3831480"/>
            <a:ext cx="3424320" cy="451440"/>
          </a:xfrm>
          <a:prstGeom prst="rect">
            <a:avLst/>
          </a:prstGeom>
          <a:solidFill>
            <a:srgbClr val="006d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7000"/>
              </a:lnSpc>
              <a:spcAft>
                <a:spcPts val="799"/>
              </a:spcAft>
              <a:buNone/>
            </a:pPr>
            <a:r>
              <a:rPr b="1" lang="fr-FR" sz="2600" spc="-1" strike="noStrike">
                <a:solidFill>
                  <a:srgbClr val="f4e04b"/>
                </a:solidFill>
                <a:latin typeface="Chau Philomene One"/>
                <a:ea typeface="Calibri"/>
              </a:rPr>
              <a:t>LET’S BE EVERYWHERE,</a:t>
            </a:r>
            <a:endParaRPr b="0" lang="fr-FR" sz="2600" spc="-1" strike="noStrike">
              <a:latin typeface="Arial"/>
            </a:endParaRPr>
          </a:p>
        </p:txBody>
      </p:sp>
      <p:sp>
        <p:nvSpPr>
          <p:cNvPr id="45" name="Rectangle 8"/>
          <p:cNvSpPr/>
          <p:nvPr/>
        </p:nvSpPr>
        <p:spPr>
          <a:xfrm rot="283800">
            <a:off x="1712880" y="4353120"/>
            <a:ext cx="3432600" cy="451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7000"/>
              </a:lnSpc>
              <a:spcAft>
                <a:spcPts val="799"/>
              </a:spcAft>
              <a:buNone/>
            </a:pPr>
            <a:r>
              <a:rPr b="1" lang="fr-FR" sz="2600" spc="-1" strike="noStrike">
                <a:solidFill>
                  <a:srgbClr val="006d91"/>
                </a:solidFill>
                <a:latin typeface="Chau Philomene One"/>
                <a:ea typeface="Calibri"/>
              </a:rPr>
              <a:t>LET’S BE A MAX!</a:t>
            </a:r>
            <a:endParaRPr b="0" lang="fr-FR" sz="2600" spc="-1" strike="noStrike">
              <a:latin typeface="Arial"/>
            </a:endParaRPr>
          </a:p>
        </p:txBody>
      </p:sp>
      <p:sp>
        <p:nvSpPr>
          <p:cNvPr id="46" name="Rectangle 5"/>
          <p:cNvSpPr/>
          <p:nvPr/>
        </p:nvSpPr>
        <p:spPr>
          <a:xfrm>
            <a:off x="404640" y="6668640"/>
            <a:ext cx="4484160" cy="57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Name of the operation :</a:t>
            </a:r>
            <a:br>
              <a:rPr sz="1600"/>
            </a:b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………………………………………….……………………………………………………….</a:t>
            </a: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 </a:t>
            </a:r>
            <a:endParaRPr b="0" lang="fr-FR" sz="1600" spc="-1" strike="noStrike">
              <a:latin typeface="Arial"/>
            </a:endParaRPr>
          </a:p>
        </p:txBody>
      </p:sp>
      <p:sp>
        <p:nvSpPr>
          <p:cNvPr id="47" name="Rectangle 11"/>
          <p:cNvSpPr/>
          <p:nvPr/>
        </p:nvSpPr>
        <p:spPr>
          <a:xfrm>
            <a:off x="404640" y="7313040"/>
            <a:ext cx="296424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Meeting point : 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………………………………………….……………………………………………………….</a:t>
            </a:r>
            <a:endParaRPr b="0" lang="fr-FR" sz="800" spc="-1" strike="noStrike">
              <a:latin typeface="Arial"/>
            </a:endParaRPr>
          </a:p>
        </p:txBody>
      </p:sp>
      <p:sp>
        <p:nvSpPr>
          <p:cNvPr id="48" name="Rectangle 13"/>
          <p:cNvSpPr/>
          <p:nvPr/>
        </p:nvSpPr>
        <p:spPr>
          <a:xfrm>
            <a:off x="404640" y="7882560"/>
            <a:ext cx="439452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Date/Time : 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 …………………………………….</a:t>
            </a:r>
            <a:endParaRPr b="0" lang="fr-FR" sz="800" spc="-1" strike="noStrike">
              <a:latin typeface="Arial"/>
            </a:endParaRPr>
          </a:p>
        </p:txBody>
      </p:sp>
      <p:sp>
        <p:nvSpPr>
          <p:cNvPr id="49" name="Rectangle 15"/>
          <p:cNvSpPr/>
          <p:nvPr/>
        </p:nvSpPr>
        <p:spPr>
          <a:xfrm>
            <a:off x="3724560" y="7647840"/>
            <a:ext cx="4254840" cy="69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Contact(s) : </a:t>
            </a:r>
            <a:br>
              <a:rPr sz="1600"/>
            </a:br>
            <a:endParaRPr b="0" lang="fr-FR" sz="16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 ………………………………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..…….</a:t>
            </a:r>
            <a:r>
              <a:rPr b="0" lang="fr-FR" sz="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fr-FR" sz="800" spc="-1" strike="noStrike">
              <a:latin typeface="Arial"/>
            </a:endParaRPr>
          </a:p>
        </p:txBody>
      </p:sp>
      <p:sp>
        <p:nvSpPr>
          <p:cNvPr id="50" name="Rectangle 16"/>
          <p:cNvSpPr/>
          <p:nvPr/>
        </p:nvSpPr>
        <p:spPr>
          <a:xfrm>
            <a:off x="3747600" y="6485760"/>
            <a:ext cx="2912040" cy="118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2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Organiser(s) :</a:t>
            </a:r>
            <a:br>
              <a:rPr sz="1600"/>
            </a:br>
            <a:r>
              <a:rPr b="0" lang="fr-FR" sz="800" spc="-1" strike="noStrike">
                <a:solidFill>
                  <a:srgbClr val="f4e04b"/>
                </a:solidFill>
                <a:latin typeface="Calibri Light"/>
                <a:ea typeface="DejaVu Sans"/>
              </a:rPr>
              <a:t>…………………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………………………………………….……………………………………………………….</a:t>
            </a:r>
            <a:r>
              <a:rPr b="0" lang="fr-FR" sz="800" spc="-1" strike="noStrike">
                <a:solidFill>
                  <a:srgbClr val="f4e04b"/>
                </a:solidFill>
                <a:latin typeface="Calibri Light"/>
                <a:ea typeface="DejaVu Sans"/>
              </a:rPr>
              <a:t>…………………….……</a:t>
            </a:r>
            <a:br>
              <a:rPr sz="800"/>
            </a:br>
            <a:endParaRPr b="0" lang="fr-FR" sz="800" spc="-1" strike="noStrike">
              <a:latin typeface="Arial"/>
            </a:endParaRPr>
          </a:p>
        </p:txBody>
      </p:sp>
      <p:sp>
        <p:nvSpPr>
          <p:cNvPr id="51" name="Rectangle 17"/>
          <p:cNvSpPr/>
          <p:nvPr/>
        </p:nvSpPr>
        <p:spPr>
          <a:xfrm>
            <a:off x="0" y="5168880"/>
            <a:ext cx="6857280" cy="100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buNone/>
            </a:pPr>
            <a:r>
              <a:rPr b="1" lang="fr-FR" sz="4000" spc="-1" strike="noStrike">
                <a:solidFill>
                  <a:srgbClr val="006d91"/>
                </a:solidFill>
                <a:latin typeface="Chau Philomene One"/>
                <a:ea typeface="DejaVu Sans"/>
              </a:rPr>
              <a:t>SATURDAY, MARCH 18TH 2023</a:t>
            </a:r>
            <a:br>
              <a:rPr sz="2400"/>
            </a:br>
            <a:r>
              <a:rPr b="1" lang="fr-FR" sz="2000" spc="-1" strike="noStrike">
                <a:solidFill>
                  <a:srgbClr val="006d91"/>
                </a:solidFill>
                <a:latin typeface="Chau Philomene One"/>
                <a:ea typeface="DejaVu Sans"/>
              </a:rPr>
              <a:t>Data cleaning and second life of digital equipment</a:t>
            </a:r>
            <a:endParaRPr b="0" lang="fr-FR" sz="2000" spc="-1" strike="noStrike">
              <a:latin typeface="Arial"/>
            </a:endParaRPr>
          </a:p>
        </p:txBody>
      </p:sp>
      <p:pic>
        <p:nvPicPr>
          <p:cNvPr id="52" name="" descr=""/>
          <p:cNvPicPr/>
          <p:nvPr/>
        </p:nvPicPr>
        <p:blipFill>
          <a:blip r:embed="rId2"/>
          <a:stretch/>
        </p:blipFill>
        <p:spPr>
          <a:xfrm>
            <a:off x="2340000" y="8761680"/>
            <a:ext cx="2159640" cy="993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Image 14" descr="Une image contenant chien, intérieur, personne, portable&#10;&#10;Description générée automatiquement"/>
          <p:cNvPicPr/>
          <p:nvPr/>
        </p:nvPicPr>
        <p:blipFill>
          <a:blip r:embed="rId1"/>
          <a:srcRect l="19371" t="0" r="4941" b="0"/>
          <a:stretch/>
        </p:blipFill>
        <p:spPr>
          <a:xfrm>
            <a:off x="0" y="0"/>
            <a:ext cx="6857280" cy="5096160"/>
          </a:xfrm>
          <a:prstGeom prst="rect">
            <a:avLst/>
          </a:prstGeom>
          <a:ln w="0">
            <a:noFill/>
          </a:ln>
        </p:spPr>
      </p:pic>
      <p:sp>
        <p:nvSpPr>
          <p:cNvPr id="151" name="Rectangle 6"/>
          <p:cNvSpPr/>
          <p:nvPr/>
        </p:nvSpPr>
        <p:spPr>
          <a:xfrm rot="21390600">
            <a:off x="1835280" y="3340800"/>
            <a:ext cx="2379960" cy="449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7000"/>
              </a:lnSpc>
              <a:spcAft>
                <a:spcPts val="799"/>
              </a:spcAft>
              <a:buNone/>
            </a:pPr>
            <a:r>
              <a:rPr b="1" lang="fr-FR" sz="2600" spc="-1" strike="noStrike">
                <a:solidFill>
                  <a:srgbClr val="006d91"/>
                </a:solidFill>
                <a:latin typeface="Chau Philomene One"/>
                <a:ea typeface="Calibri"/>
              </a:rPr>
              <a:t>LET’S BE READY,</a:t>
            </a:r>
            <a:endParaRPr b="0" lang="fr-FR" sz="2600" spc="-1" strike="noStrike">
              <a:latin typeface="Arial"/>
            </a:endParaRPr>
          </a:p>
        </p:txBody>
      </p:sp>
      <p:sp>
        <p:nvSpPr>
          <p:cNvPr id="152" name="Rectangle 7"/>
          <p:cNvSpPr/>
          <p:nvPr/>
        </p:nvSpPr>
        <p:spPr>
          <a:xfrm>
            <a:off x="2300760" y="3831480"/>
            <a:ext cx="3424320" cy="451440"/>
          </a:xfrm>
          <a:prstGeom prst="rect">
            <a:avLst/>
          </a:prstGeom>
          <a:solidFill>
            <a:srgbClr val="006d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7000"/>
              </a:lnSpc>
              <a:spcAft>
                <a:spcPts val="799"/>
              </a:spcAft>
              <a:buNone/>
            </a:pPr>
            <a:r>
              <a:rPr b="1" lang="fr-FR" sz="2600" spc="-1" strike="noStrike">
                <a:solidFill>
                  <a:srgbClr val="f4e04b"/>
                </a:solidFill>
                <a:latin typeface="Chau Philomene One"/>
                <a:ea typeface="Calibri"/>
              </a:rPr>
              <a:t>LET’S BE EVERYWHERE,</a:t>
            </a:r>
            <a:endParaRPr b="0" lang="fr-FR" sz="2600" spc="-1" strike="noStrike">
              <a:latin typeface="Arial"/>
            </a:endParaRPr>
          </a:p>
        </p:txBody>
      </p:sp>
      <p:sp>
        <p:nvSpPr>
          <p:cNvPr id="153" name="Rectangle 8"/>
          <p:cNvSpPr/>
          <p:nvPr/>
        </p:nvSpPr>
        <p:spPr>
          <a:xfrm rot="283800">
            <a:off x="1712880" y="4353120"/>
            <a:ext cx="3432600" cy="451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7000"/>
              </a:lnSpc>
              <a:spcAft>
                <a:spcPts val="799"/>
              </a:spcAft>
              <a:buNone/>
            </a:pPr>
            <a:r>
              <a:rPr b="1" lang="fr-FR" sz="2600" spc="-1" strike="noStrike">
                <a:solidFill>
                  <a:srgbClr val="006d91"/>
                </a:solidFill>
                <a:latin typeface="Chau Philomene One"/>
                <a:ea typeface="Calibri"/>
              </a:rPr>
              <a:t>LET’S BE A MAX!</a:t>
            </a:r>
            <a:endParaRPr b="0" lang="fr-FR" sz="2600" spc="-1" strike="noStrike">
              <a:latin typeface="Arial"/>
            </a:endParaRPr>
          </a:p>
        </p:txBody>
      </p:sp>
      <p:sp>
        <p:nvSpPr>
          <p:cNvPr id="154" name="Rectangle 67"/>
          <p:cNvSpPr/>
          <p:nvPr/>
        </p:nvSpPr>
        <p:spPr>
          <a:xfrm>
            <a:off x="0" y="5093280"/>
            <a:ext cx="6857280" cy="1146600"/>
          </a:xfrm>
          <a:prstGeom prst="rect">
            <a:avLst/>
          </a:prstGeom>
          <a:solidFill>
            <a:srgbClr val="f4e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5" name="Rectangle 68"/>
          <p:cNvSpPr/>
          <p:nvPr/>
        </p:nvSpPr>
        <p:spPr>
          <a:xfrm>
            <a:off x="404640" y="6669000"/>
            <a:ext cx="4484160" cy="57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Name of the operation :</a:t>
            </a:r>
            <a:br>
              <a:rPr sz="1600"/>
            </a:b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………………………………………….……………………………………………………….</a:t>
            </a: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 </a:t>
            </a:r>
            <a:endParaRPr b="0" lang="fr-FR" sz="1600" spc="-1" strike="noStrike">
              <a:latin typeface="Arial"/>
            </a:endParaRPr>
          </a:p>
        </p:txBody>
      </p:sp>
      <p:sp>
        <p:nvSpPr>
          <p:cNvPr id="156" name="Rectangle 69"/>
          <p:cNvSpPr/>
          <p:nvPr/>
        </p:nvSpPr>
        <p:spPr>
          <a:xfrm>
            <a:off x="404640" y="7313400"/>
            <a:ext cx="296424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Meeting point : 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………………………………………….……………………………………………………….</a:t>
            </a:r>
            <a:endParaRPr b="0" lang="fr-FR" sz="800" spc="-1" strike="noStrike">
              <a:latin typeface="Arial"/>
            </a:endParaRPr>
          </a:p>
        </p:txBody>
      </p:sp>
      <p:sp>
        <p:nvSpPr>
          <p:cNvPr id="157" name="Rectangle 70"/>
          <p:cNvSpPr/>
          <p:nvPr/>
        </p:nvSpPr>
        <p:spPr>
          <a:xfrm>
            <a:off x="404640" y="7882920"/>
            <a:ext cx="439452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Date/Time : 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 …………………………………….</a:t>
            </a:r>
            <a:endParaRPr b="0" lang="fr-FR" sz="800" spc="-1" strike="noStrike">
              <a:latin typeface="Arial"/>
            </a:endParaRPr>
          </a:p>
        </p:txBody>
      </p:sp>
      <p:sp>
        <p:nvSpPr>
          <p:cNvPr id="158" name="Rectangle 71"/>
          <p:cNvSpPr/>
          <p:nvPr/>
        </p:nvSpPr>
        <p:spPr>
          <a:xfrm>
            <a:off x="3724560" y="7648200"/>
            <a:ext cx="4254840" cy="69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Contact(s) : </a:t>
            </a:r>
            <a:br>
              <a:rPr sz="1600"/>
            </a:br>
            <a:endParaRPr b="0" lang="fr-FR" sz="16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 ………………………………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..…….</a:t>
            </a:r>
            <a:r>
              <a:rPr b="0" lang="fr-FR" sz="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fr-FR" sz="800" spc="-1" strike="noStrike">
              <a:latin typeface="Arial"/>
            </a:endParaRPr>
          </a:p>
        </p:txBody>
      </p:sp>
      <p:sp>
        <p:nvSpPr>
          <p:cNvPr id="159" name="Rectangle 72"/>
          <p:cNvSpPr/>
          <p:nvPr/>
        </p:nvSpPr>
        <p:spPr>
          <a:xfrm>
            <a:off x="3747600" y="6486120"/>
            <a:ext cx="2912040" cy="118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2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Organiser(s) :</a:t>
            </a:r>
            <a:br>
              <a:rPr sz="1600"/>
            </a:br>
            <a:r>
              <a:rPr b="0" lang="fr-FR" sz="800" spc="-1" strike="noStrike">
                <a:solidFill>
                  <a:srgbClr val="f4e04b"/>
                </a:solidFill>
                <a:latin typeface="Calibri Light"/>
                <a:ea typeface="DejaVu Sans"/>
              </a:rPr>
              <a:t>…………………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………………………………………….……………………………………………………….</a:t>
            </a:r>
            <a:r>
              <a:rPr b="0" lang="fr-FR" sz="800" spc="-1" strike="noStrike">
                <a:solidFill>
                  <a:srgbClr val="f4e04b"/>
                </a:solidFill>
                <a:latin typeface="Calibri Light"/>
                <a:ea typeface="DejaVu Sans"/>
              </a:rPr>
              <a:t>…………………….……</a:t>
            </a:r>
            <a:br>
              <a:rPr sz="800"/>
            </a:br>
            <a:endParaRPr b="0" lang="fr-FR" sz="800" spc="-1" strike="noStrike">
              <a:latin typeface="Arial"/>
            </a:endParaRPr>
          </a:p>
        </p:txBody>
      </p:sp>
      <p:sp>
        <p:nvSpPr>
          <p:cNvPr id="160" name="Rectangle 73"/>
          <p:cNvSpPr/>
          <p:nvPr/>
        </p:nvSpPr>
        <p:spPr>
          <a:xfrm>
            <a:off x="0" y="5169240"/>
            <a:ext cx="6857280" cy="100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buNone/>
            </a:pPr>
            <a:r>
              <a:rPr b="1" lang="fr-FR" sz="4000" spc="-1" strike="noStrike">
                <a:solidFill>
                  <a:srgbClr val="006d91"/>
                </a:solidFill>
                <a:latin typeface="Chau Philomene One"/>
                <a:ea typeface="DejaVu Sans"/>
              </a:rPr>
              <a:t>SATURDAY, MARCH 18TH 2023</a:t>
            </a:r>
            <a:br>
              <a:rPr sz="2400"/>
            </a:br>
            <a:r>
              <a:rPr b="1" lang="fr-FR" sz="2000" spc="-1" strike="noStrike">
                <a:solidFill>
                  <a:srgbClr val="006d91"/>
                </a:solidFill>
                <a:latin typeface="Chau Philomene One"/>
                <a:ea typeface="DejaVu Sans"/>
              </a:rPr>
              <a:t>Data cleaning and second life of digital equipment</a:t>
            </a:r>
            <a:endParaRPr b="0" lang="fr-FR" sz="2000" spc="-1" strike="noStrike">
              <a:latin typeface="Arial"/>
            </a:endParaRPr>
          </a:p>
        </p:txBody>
      </p:sp>
      <p:pic>
        <p:nvPicPr>
          <p:cNvPr id="161" name="" descr=""/>
          <p:cNvPicPr/>
          <p:nvPr/>
        </p:nvPicPr>
        <p:blipFill>
          <a:blip r:embed="rId2"/>
          <a:stretch/>
        </p:blipFill>
        <p:spPr>
          <a:xfrm>
            <a:off x="2340000" y="8762040"/>
            <a:ext cx="2159640" cy="993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2" name="Image 12" descr="Une image contenant intérieur, rouge&#10;&#10;Description générée automatiquement"/>
          <p:cNvPicPr/>
          <p:nvPr/>
        </p:nvPicPr>
        <p:blipFill>
          <a:blip r:embed="rId1"/>
          <a:srcRect l="13726" t="-478" r="18879" b="478"/>
          <a:stretch/>
        </p:blipFill>
        <p:spPr>
          <a:xfrm>
            <a:off x="0" y="-28800"/>
            <a:ext cx="6857280" cy="5087880"/>
          </a:xfrm>
          <a:prstGeom prst="rect">
            <a:avLst/>
          </a:prstGeom>
          <a:ln w="0">
            <a:noFill/>
          </a:ln>
        </p:spPr>
      </p:pic>
      <p:sp>
        <p:nvSpPr>
          <p:cNvPr id="163" name="Rectangle 6"/>
          <p:cNvSpPr/>
          <p:nvPr/>
        </p:nvSpPr>
        <p:spPr>
          <a:xfrm rot="21390600">
            <a:off x="1835280" y="3340800"/>
            <a:ext cx="2379960" cy="449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7000"/>
              </a:lnSpc>
              <a:spcAft>
                <a:spcPts val="799"/>
              </a:spcAft>
              <a:buNone/>
            </a:pPr>
            <a:r>
              <a:rPr b="1" lang="fr-FR" sz="2600" spc="-1" strike="noStrike">
                <a:solidFill>
                  <a:srgbClr val="006d91"/>
                </a:solidFill>
                <a:latin typeface="Chau Philomene One"/>
                <a:ea typeface="Calibri"/>
              </a:rPr>
              <a:t>LET’S BE READY,</a:t>
            </a:r>
            <a:endParaRPr b="0" lang="fr-FR" sz="2600" spc="-1" strike="noStrike">
              <a:latin typeface="Arial"/>
            </a:endParaRPr>
          </a:p>
        </p:txBody>
      </p:sp>
      <p:sp>
        <p:nvSpPr>
          <p:cNvPr id="164" name="Rectangle 7"/>
          <p:cNvSpPr/>
          <p:nvPr/>
        </p:nvSpPr>
        <p:spPr>
          <a:xfrm>
            <a:off x="2300760" y="3831480"/>
            <a:ext cx="3424320" cy="451440"/>
          </a:xfrm>
          <a:prstGeom prst="rect">
            <a:avLst/>
          </a:prstGeom>
          <a:solidFill>
            <a:srgbClr val="006d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7000"/>
              </a:lnSpc>
              <a:spcAft>
                <a:spcPts val="799"/>
              </a:spcAft>
              <a:buNone/>
            </a:pPr>
            <a:r>
              <a:rPr b="1" lang="fr-FR" sz="2600" spc="-1" strike="noStrike">
                <a:solidFill>
                  <a:srgbClr val="f4e04b"/>
                </a:solidFill>
                <a:latin typeface="Chau Philomene One"/>
                <a:ea typeface="Calibri"/>
              </a:rPr>
              <a:t>LET’S BE EVERYWHERE,</a:t>
            </a:r>
            <a:endParaRPr b="0" lang="fr-FR" sz="2600" spc="-1" strike="noStrike">
              <a:latin typeface="Arial"/>
            </a:endParaRPr>
          </a:p>
        </p:txBody>
      </p:sp>
      <p:sp>
        <p:nvSpPr>
          <p:cNvPr id="165" name="Rectangle 8"/>
          <p:cNvSpPr/>
          <p:nvPr/>
        </p:nvSpPr>
        <p:spPr>
          <a:xfrm rot="283800">
            <a:off x="1712880" y="4353120"/>
            <a:ext cx="3432600" cy="451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7000"/>
              </a:lnSpc>
              <a:spcAft>
                <a:spcPts val="799"/>
              </a:spcAft>
              <a:buNone/>
            </a:pPr>
            <a:r>
              <a:rPr b="1" lang="fr-FR" sz="2600" spc="-1" strike="noStrike">
                <a:solidFill>
                  <a:srgbClr val="006d91"/>
                </a:solidFill>
                <a:latin typeface="Chau Philomene One"/>
                <a:ea typeface="Calibri"/>
              </a:rPr>
              <a:t>LET’S BE A MAX!</a:t>
            </a:r>
            <a:endParaRPr b="0" lang="fr-FR" sz="2600" spc="-1" strike="noStrike">
              <a:latin typeface="Arial"/>
            </a:endParaRPr>
          </a:p>
        </p:txBody>
      </p:sp>
      <p:sp>
        <p:nvSpPr>
          <p:cNvPr id="166" name="Rectangle 74"/>
          <p:cNvSpPr/>
          <p:nvPr/>
        </p:nvSpPr>
        <p:spPr>
          <a:xfrm>
            <a:off x="0" y="5057280"/>
            <a:ext cx="6857280" cy="1146600"/>
          </a:xfrm>
          <a:prstGeom prst="rect">
            <a:avLst/>
          </a:prstGeom>
          <a:solidFill>
            <a:srgbClr val="f4e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7" name="Rectangle 75"/>
          <p:cNvSpPr/>
          <p:nvPr/>
        </p:nvSpPr>
        <p:spPr>
          <a:xfrm>
            <a:off x="404640" y="6669000"/>
            <a:ext cx="4484160" cy="57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Name of the operation :</a:t>
            </a:r>
            <a:br>
              <a:rPr sz="1600"/>
            </a:b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………………………………………….……………………………………………………….</a:t>
            </a: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 </a:t>
            </a:r>
            <a:endParaRPr b="0" lang="fr-FR" sz="1600" spc="-1" strike="noStrike">
              <a:latin typeface="Arial"/>
            </a:endParaRPr>
          </a:p>
        </p:txBody>
      </p:sp>
      <p:sp>
        <p:nvSpPr>
          <p:cNvPr id="168" name="Rectangle 76"/>
          <p:cNvSpPr/>
          <p:nvPr/>
        </p:nvSpPr>
        <p:spPr>
          <a:xfrm>
            <a:off x="404640" y="7313400"/>
            <a:ext cx="296424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Meeting point : 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………………………………………….……………………………………………………….</a:t>
            </a:r>
            <a:endParaRPr b="0" lang="fr-FR" sz="800" spc="-1" strike="noStrike">
              <a:latin typeface="Arial"/>
            </a:endParaRPr>
          </a:p>
        </p:txBody>
      </p:sp>
      <p:sp>
        <p:nvSpPr>
          <p:cNvPr id="169" name="Rectangle 77"/>
          <p:cNvSpPr/>
          <p:nvPr/>
        </p:nvSpPr>
        <p:spPr>
          <a:xfrm>
            <a:off x="404640" y="7882920"/>
            <a:ext cx="439452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Date/Time : 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 …………………………………….</a:t>
            </a:r>
            <a:endParaRPr b="0" lang="fr-FR" sz="800" spc="-1" strike="noStrike">
              <a:latin typeface="Arial"/>
            </a:endParaRPr>
          </a:p>
        </p:txBody>
      </p:sp>
      <p:sp>
        <p:nvSpPr>
          <p:cNvPr id="170" name="Rectangle 78"/>
          <p:cNvSpPr/>
          <p:nvPr/>
        </p:nvSpPr>
        <p:spPr>
          <a:xfrm>
            <a:off x="3724560" y="7648200"/>
            <a:ext cx="4254840" cy="69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Contact(s) : </a:t>
            </a:r>
            <a:br>
              <a:rPr sz="1600"/>
            </a:br>
            <a:endParaRPr b="0" lang="fr-FR" sz="16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 ………………………………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..…….</a:t>
            </a:r>
            <a:r>
              <a:rPr b="0" lang="fr-FR" sz="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fr-FR" sz="800" spc="-1" strike="noStrike">
              <a:latin typeface="Arial"/>
            </a:endParaRPr>
          </a:p>
        </p:txBody>
      </p:sp>
      <p:sp>
        <p:nvSpPr>
          <p:cNvPr id="171" name="Rectangle 79"/>
          <p:cNvSpPr/>
          <p:nvPr/>
        </p:nvSpPr>
        <p:spPr>
          <a:xfrm>
            <a:off x="3747600" y="6486120"/>
            <a:ext cx="2912040" cy="118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2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Organiser(s) :</a:t>
            </a:r>
            <a:br>
              <a:rPr sz="1600"/>
            </a:br>
            <a:r>
              <a:rPr b="0" lang="fr-FR" sz="800" spc="-1" strike="noStrike">
                <a:solidFill>
                  <a:srgbClr val="f4e04b"/>
                </a:solidFill>
                <a:latin typeface="Calibri Light"/>
                <a:ea typeface="DejaVu Sans"/>
              </a:rPr>
              <a:t>…………………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………………………………………….……………………………………………………….</a:t>
            </a:r>
            <a:r>
              <a:rPr b="0" lang="fr-FR" sz="800" spc="-1" strike="noStrike">
                <a:solidFill>
                  <a:srgbClr val="f4e04b"/>
                </a:solidFill>
                <a:latin typeface="Calibri Light"/>
                <a:ea typeface="DejaVu Sans"/>
              </a:rPr>
              <a:t>…………………….……</a:t>
            </a:r>
            <a:br>
              <a:rPr sz="800"/>
            </a:br>
            <a:endParaRPr b="0" lang="fr-FR" sz="800" spc="-1" strike="noStrike">
              <a:latin typeface="Arial"/>
            </a:endParaRPr>
          </a:p>
        </p:txBody>
      </p:sp>
      <p:sp>
        <p:nvSpPr>
          <p:cNvPr id="172" name="Rectangle 80"/>
          <p:cNvSpPr/>
          <p:nvPr/>
        </p:nvSpPr>
        <p:spPr>
          <a:xfrm>
            <a:off x="0" y="5169240"/>
            <a:ext cx="6857280" cy="100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buNone/>
            </a:pPr>
            <a:r>
              <a:rPr b="1" lang="fr-FR" sz="4000" spc="-1" strike="noStrike">
                <a:solidFill>
                  <a:srgbClr val="006d91"/>
                </a:solidFill>
                <a:latin typeface="Chau Philomene One"/>
                <a:ea typeface="DejaVu Sans"/>
              </a:rPr>
              <a:t>SATURDAY, MARCH 18TH 2023</a:t>
            </a:r>
            <a:br>
              <a:rPr sz="2400"/>
            </a:br>
            <a:r>
              <a:rPr b="1" lang="fr-FR" sz="2000" spc="-1" strike="noStrike">
                <a:solidFill>
                  <a:srgbClr val="006d91"/>
                </a:solidFill>
                <a:latin typeface="Chau Philomene One"/>
                <a:ea typeface="DejaVu Sans"/>
              </a:rPr>
              <a:t>Data cleaning and second life of digital equipment</a:t>
            </a:r>
            <a:endParaRPr b="0" lang="fr-FR" sz="2000" spc="-1" strike="noStrike">
              <a:latin typeface="Arial"/>
            </a:endParaRPr>
          </a:p>
        </p:txBody>
      </p:sp>
      <p:pic>
        <p:nvPicPr>
          <p:cNvPr id="173" name="" descr=""/>
          <p:cNvPicPr/>
          <p:nvPr/>
        </p:nvPicPr>
        <p:blipFill>
          <a:blip r:embed="rId2"/>
          <a:stretch/>
        </p:blipFill>
        <p:spPr>
          <a:xfrm>
            <a:off x="2340000" y="8762040"/>
            <a:ext cx="2159640" cy="993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" name="Image 12" descr="Une image contenant personne, extérieur, terrain&#10;&#10;Description générée automatiquement"/>
          <p:cNvPicPr/>
          <p:nvPr/>
        </p:nvPicPr>
        <p:blipFill>
          <a:blip r:embed="rId1"/>
          <a:srcRect l="7575" t="0" r="17450" b="0"/>
          <a:stretch/>
        </p:blipFill>
        <p:spPr>
          <a:xfrm>
            <a:off x="0" y="-7920"/>
            <a:ext cx="6857280" cy="6097680"/>
          </a:xfrm>
          <a:prstGeom prst="rect">
            <a:avLst/>
          </a:prstGeom>
          <a:ln w="0">
            <a:noFill/>
          </a:ln>
        </p:spPr>
      </p:pic>
      <p:sp>
        <p:nvSpPr>
          <p:cNvPr id="175" name="Rectangle 6"/>
          <p:cNvSpPr/>
          <p:nvPr/>
        </p:nvSpPr>
        <p:spPr>
          <a:xfrm rot="21390600">
            <a:off x="1835280" y="3340800"/>
            <a:ext cx="2379960" cy="449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7000"/>
              </a:lnSpc>
              <a:spcAft>
                <a:spcPts val="799"/>
              </a:spcAft>
              <a:buNone/>
            </a:pPr>
            <a:r>
              <a:rPr b="1" lang="fr-FR" sz="2600" spc="-1" strike="noStrike">
                <a:solidFill>
                  <a:srgbClr val="006d91"/>
                </a:solidFill>
                <a:latin typeface="Chau Philomene One"/>
                <a:ea typeface="Calibri"/>
              </a:rPr>
              <a:t>LET’S BE READY,</a:t>
            </a:r>
            <a:endParaRPr b="0" lang="fr-FR" sz="2600" spc="-1" strike="noStrike">
              <a:latin typeface="Arial"/>
            </a:endParaRPr>
          </a:p>
        </p:txBody>
      </p:sp>
      <p:sp>
        <p:nvSpPr>
          <p:cNvPr id="176" name="Rectangle 7"/>
          <p:cNvSpPr/>
          <p:nvPr/>
        </p:nvSpPr>
        <p:spPr>
          <a:xfrm>
            <a:off x="2300760" y="3831480"/>
            <a:ext cx="3424320" cy="451440"/>
          </a:xfrm>
          <a:prstGeom prst="rect">
            <a:avLst/>
          </a:prstGeom>
          <a:solidFill>
            <a:srgbClr val="006d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7000"/>
              </a:lnSpc>
              <a:spcAft>
                <a:spcPts val="799"/>
              </a:spcAft>
              <a:buNone/>
            </a:pPr>
            <a:r>
              <a:rPr b="1" lang="fr-FR" sz="2600" spc="-1" strike="noStrike">
                <a:solidFill>
                  <a:srgbClr val="f4e04b"/>
                </a:solidFill>
                <a:latin typeface="Chau Philomene One"/>
                <a:ea typeface="Calibri"/>
              </a:rPr>
              <a:t>LET’S BE EVERYWHERE,</a:t>
            </a:r>
            <a:endParaRPr b="0" lang="fr-FR" sz="2600" spc="-1" strike="noStrike">
              <a:latin typeface="Arial"/>
            </a:endParaRPr>
          </a:p>
        </p:txBody>
      </p:sp>
      <p:sp>
        <p:nvSpPr>
          <p:cNvPr id="177" name="Rectangle 8"/>
          <p:cNvSpPr/>
          <p:nvPr/>
        </p:nvSpPr>
        <p:spPr>
          <a:xfrm rot="283800">
            <a:off x="1712880" y="4353120"/>
            <a:ext cx="3432600" cy="451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7000"/>
              </a:lnSpc>
              <a:spcAft>
                <a:spcPts val="799"/>
              </a:spcAft>
              <a:buNone/>
            </a:pPr>
            <a:r>
              <a:rPr b="1" lang="fr-FR" sz="2600" spc="-1" strike="noStrike">
                <a:solidFill>
                  <a:srgbClr val="006d91"/>
                </a:solidFill>
                <a:latin typeface="Chau Philomene One"/>
                <a:ea typeface="Calibri"/>
              </a:rPr>
              <a:t>LET’S BE A MAX!</a:t>
            </a:r>
            <a:endParaRPr b="0" lang="fr-FR" sz="2600" spc="-1" strike="noStrike">
              <a:latin typeface="Arial"/>
            </a:endParaRPr>
          </a:p>
        </p:txBody>
      </p:sp>
      <p:sp>
        <p:nvSpPr>
          <p:cNvPr id="178" name="Rectangle 81"/>
          <p:cNvSpPr/>
          <p:nvPr/>
        </p:nvSpPr>
        <p:spPr>
          <a:xfrm>
            <a:off x="0" y="5093280"/>
            <a:ext cx="6857280" cy="1146600"/>
          </a:xfrm>
          <a:prstGeom prst="rect">
            <a:avLst/>
          </a:prstGeom>
          <a:solidFill>
            <a:srgbClr val="f4e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9" name="Rectangle 82"/>
          <p:cNvSpPr/>
          <p:nvPr/>
        </p:nvSpPr>
        <p:spPr>
          <a:xfrm>
            <a:off x="404640" y="6669000"/>
            <a:ext cx="4484160" cy="57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Name of the operation :</a:t>
            </a:r>
            <a:br>
              <a:rPr sz="1600"/>
            </a:b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………………………………………….……………………………………………………….</a:t>
            </a: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 </a:t>
            </a:r>
            <a:endParaRPr b="0" lang="fr-FR" sz="1600" spc="-1" strike="noStrike">
              <a:latin typeface="Arial"/>
            </a:endParaRPr>
          </a:p>
        </p:txBody>
      </p:sp>
      <p:sp>
        <p:nvSpPr>
          <p:cNvPr id="180" name="Rectangle 83"/>
          <p:cNvSpPr/>
          <p:nvPr/>
        </p:nvSpPr>
        <p:spPr>
          <a:xfrm>
            <a:off x="404640" y="7313400"/>
            <a:ext cx="296424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Meeting point : 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………………………………………….……………………………………………………….</a:t>
            </a:r>
            <a:endParaRPr b="0" lang="fr-FR" sz="800" spc="-1" strike="noStrike">
              <a:latin typeface="Arial"/>
            </a:endParaRPr>
          </a:p>
        </p:txBody>
      </p:sp>
      <p:sp>
        <p:nvSpPr>
          <p:cNvPr id="181" name="Rectangle 84"/>
          <p:cNvSpPr/>
          <p:nvPr/>
        </p:nvSpPr>
        <p:spPr>
          <a:xfrm>
            <a:off x="404640" y="7882920"/>
            <a:ext cx="439452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Date/Time : 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 …………………………………….</a:t>
            </a:r>
            <a:endParaRPr b="0" lang="fr-FR" sz="800" spc="-1" strike="noStrike">
              <a:latin typeface="Arial"/>
            </a:endParaRPr>
          </a:p>
        </p:txBody>
      </p:sp>
      <p:sp>
        <p:nvSpPr>
          <p:cNvPr id="182" name="Rectangle 85"/>
          <p:cNvSpPr/>
          <p:nvPr/>
        </p:nvSpPr>
        <p:spPr>
          <a:xfrm>
            <a:off x="3724560" y="7648200"/>
            <a:ext cx="4254840" cy="69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Contact(s) : </a:t>
            </a:r>
            <a:br>
              <a:rPr sz="1600"/>
            </a:br>
            <a:endParaRPr b="0" lang="fr-FR" sz="16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 ………………………………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..…….</a:t>
            </a:r>
            <a:r>
              <a:rPr b="0" lang="fr-FR" sz="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fr-FR" sz="800" spc="-1" strike="noStrike">
              <a:latin typeface="Arial"/>
            </a:endParaRPr>
          </a:p>
        </p:txBody>
      </p:sp>
      <p:sp>
        <p:nvSpPr>
          <p:cNvPr id="183" name="Rectangle 86"/>
          <p:cNvSpPr/>
          <p:nvPr/>
        </p:nvSpPr>
        <p:spPr>
          <a:xfrm>
            <a:off x="3747600" y="6486120"/>
            <a:ext cx="2912040" cy="118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2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Organiser(s) :</a:t>
            </a:r>
            <a:br>
              <a:rPr sz="1600"/>
            </a:br>
            <a:r>
              <a:rPr b="0" lang="fr-FR" sz="800" spc="-1" strike="noStrike">
                <a:solidFill>
                  <a:srgbClr val="f4e04b"/>
                </a:solidFill>
                <a:latin typeface="Calibri Light"/>
                <a:ea typeface="DejaVu Sans"/>
              </a:rPr>
              <a:t>…………………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………………………………………….……………………………………………………….</a:t>
            </a:r>
            <a:r>
              <a:rPr b="0" lang="fr-FR" sz="800" spc="-1" strike="noStrike">
                <a:solidFill>
                  <a:srgbClr val="f4e04b"/>
                </a:solidFill>
                <a:latin typeface="Calibri Light"/>
                <a:ea typeface="DejaVu Sans"/>
              </a:rPr>
              <a:t>…………………….……</a:t>
            </a:r>
            <a:br>
              <a:rPr sz="800"/>
            </a:br>
            <a:endParaRPr b="0" lang="fr-FR" sz="800" spc="-1" strike="noStrike">
              <a:latin typeface="Arial"/>
            </a:endParaRPr>
          </a:p>
        </p:txBody>
      </p:sp>
      <p:sp>
        <p:nvSpPr>
          <p:cNvPr id="184" name="Rectangle 87"/>
          <p:cNvSpPr/>
          <p:nvPr/>
        </p:nvSpPr>
        <p:spPr>
          <a:xfrm>
            <a:off x="0" y="5169240"/>
            <a:ext cx="6857280" cy="100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buNone/>
            </a:pPr>
            <a:r>
              <a:rPr b="1" lang="fr-FR" sz="4000" spc="-1" strike="noStrike">
                <a:solidFill>
                  <a:srgbClr val="006d91"/>
                </a:solidFill>
                <a:latin typeface="Chau Philomene One"/>
                <a:ea typeface="DejaVu Sans"/>
              </a:rPr>
              <a:t>SATURDAY, MARCH 18TH 2023</a:t>
            </a:r>
            <a:br>
              <a:rPr sz="2400"/>
            </a:br>
            <a:r>
              <a:rPr b="1" lang="fr-FR" sz="2000" spc="-1" strike="noStrike">
                <a:solidFill>
                  <a:srgbClr val="006d91"/>
                </a:solidFill>
                <a:latin typeface="Chau Philomene One"/>
                <a:ea typeface="DejaVu Sans"/>
              </a:rPr>
              <a:t>Data cleaning and second life of digital equipment</a:t>
            </a:r>
            <a:endParaRPr b="0" lang="fr-FR" sz="2000" spc="-1" strike="noStrike">
              <a:latin typeface="Arial"/>
            </a:endParaRPr>
          </a:p>
        </p:txBody>
      </p:sp>
      <p:pic>
        <p:nvPicPr>
          <p:cNvPr id="185" name="" descr=""/>
          <p:cNvPicPr/>
          <p:nvPr/>
        </p:nvPicPr>
        <p:blipFill>
          <a:blip r:embed="rId2"/>
          <a:stretch/>
        </p:blipFill>
        <p:spPr>
          <a:xfrm>
            <a:off x="2340000" y="8762040"/>
            <a:ext cx="2159640" cy="993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6" name="Image 12" descr="Une image contenant personne, assis&#10;&#10;Description générée automatiquement"/>
          <p:cNvPicPr/>
          <p:nvPr/>
        </p:nvPicPr>
        <p:blipFill>
          <a:blip r:embed="rId1"/>
          <a:srcRect l="0" t="0" r="12257" b="0"/>
          <a:stretch/>
        </p:blipFill>
        <p:spPr>
          <a:xfrm>
            <a:off x="16200" y="-29520"/>
            <a:ext cx="6841080" cy="5198040"/>
          </a:xfrm>
          <a:prstGeom prst="rect">
            <a:avLst/>
          </a:prstGeom>
          <a:ln w="0">
            <a:noFill/>
          </a:ln>
        </p:spPr>
      </p:pic>
      <p:sp>
        <p:nvSpPr>
          <p:cNvPr id="187" name="Rectangle 6"/>
          <p:cNvSpPr/>
          <p:nvPr/>
        </p:nvSpPr>
        <p:spPr>
          <a:xfrm rot="21390600">
            <a:off x="1835280" y="3340800"/>
            <a:ext cx="2379960" cy="449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7000"/>
              </a:lnSpc>
              <a:spcAft>
                <a:spcPts val="799"/>
              </a:spcAft>
              <a:buNone/>
            </a:pPr>
            <a:r>
              <a:rPr b="1" lang="fr-FR" sz="2600" spc="-1" strike="noStrike">
                <a:solidFill>
                  <a:srgbClr val="006d91"/>
                </a:solidFill>
                <a:latin typeface="Chau Philomene One"/>
                <a:ea typeface="Calibri"/>
              </a:rPr>
              <a:t>LET’S BE READY,</a:t>
            </a:r>
            <a:endParaRPr b="0" lang="fr-FR" sz="2600" spc="-1" strike="noStrike">
              <a:latin typeface="Arial"/>
            </a:endParaRPr>
          </a:p>
        </p:txBody>
      </p:sp>
      <p:sp>
        <p:nvSpPr>
          <p:cNvPr id="188" name="Rectangle 7"/>
          <p:cNvSpPr/>
          <p:nvPr/>
        </p:nvSpPr>
        <p:spPr>
          <a:xfrm>
            <a:off x="2300760" y="3831480"/>
            <a:ext cx="3424320" cy="451440"/>
          </a:xfrm>
          <a:prstGeom prst="rect">
            <a:avLst/>
          </a:prstGeom>
          <a:solidFill>
            <a:srgbClr val="006d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7000"/>
              </a:lnSpc>
              <a:spcAft>
                <a:spcPts val="799"/>
              </a:spcAft>
              <a:buNone/>
            </a:pPr>
            <a:r>
              <a:rPr b="1" lang="fr-FR" sz="2600" spc="-1" strike="noStrike">
                <a:solidFill>
                  <a:srgbClr val="f4e04b"/>
                </a:solidFill>
                <a:latin typeface="Chau Philomene One"/>
                <a:ea typeface="Calibri"/>
              </a:rPr>
              <a:t>LET’S BE EVERYWHERE,</a:t>
            </a:r>
            <a:endParaRPr b="0" lang="fr-FR" sz="2600" spc="-1" strike="noStrike">
              <a:latin typeface="Arial"/>
            </a:endParaRPr>
          </a:p>
        </p:txBody>
      </p:sp>
      <p:sp>
        <p:nvSpPr>
          <p:cNvPr id="189" name="Rectangle 8"/>
          <p:cNvSpPr/>
          <p:nvPr/>
        </p:nvSpPr>
        <p:spPr>
          <a:xfrm rot="283800">
            <a:off x="1712880" y="4353120"/>
            <a:ext cx="3432600" cy="451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7000"/>
              </a:lnSpc>
              <a:spcAft>
                <a:spcPts val="799"/>
              </a:spcAft>
              <a:buNone/>
            </a:pPr>
            <a:r>
              <a:rPr b="1" lang="fr-FR" sz="2600" spc="-1" strike="noStrike">
                <a:solidFill>
                  <a:srgbClr val="006d91"/>
                </a:solidFill>
                <a:latin typeface="Chau Philomene One"/>
                <a:ea typeface="Calibri"/>
              </a:rPr>
              <a:t>LET’S BE A MAX!</a:t>
            </a:r>
            <a:endParaRPr b="0" lang="fr-FR" sz="2600" spc="-1" strike="noStrike">
              <a:latin typeface="Arial"/>
            </a:endParaRPr>
          </a:p>
        </p:txBody>
      </p:sp>
      <p:sp>
        <p:nvSpPr>
          <p:cNvPr id="190" name="Rectangle 88"/>
          <p:cNvSpPr/>
          <p:nvPr/>
        </p:nvSpPr>
        <p:spPr>
          <a:xfrm>
            <a:off x="0" y="5093280"/>
            <a:ext cx="6857280" cy="1146600"/>
          </a:xfrm>
          <a:prstGeom prst="rect">
            <a:avLst/>
          </a:prstGeom>
          <a:solidFill>
            <a:srgbClr val="f4e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1" name="Rectangle 89"/>
          <p:cNvSpPr/>
          <p:nvPr/>
        </p:nvSpPr>
        <p:spPr>
          <a:xfrm>
            <a:off x="404640" y="6669000"/>
            <a:ext cx="4484160" cy="57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Name of the operation :</a:t>
            </a:r>
            <a:br>
              <a:rPr sz="1600"/>
            </a:b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………………………………………….……………………………………………………….</a:t>
            </a: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 </a:t>
            </a:r>
            <a:endParaRPr b="0" lang="fr-FR" sz="1600" spc="-1" strike="noStrike">
              <a:latin typeface="Arial"/>
            </a:endParaRPr>
          </a:p>
        </p:txBody>
      </p:sp>
      <p:sp>
        <p:nvSpPr>
          <p:cNvPr id="192" name="Rectangle 90"/>
          <p:cNvSpPr/>
          <p:nvPr/>
        </p:nvSpPr>
        <p:spPr>
          <a:xfrm>
            <a:off x="404640" y="7313400"/>
            <a:ext cx="296424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Meeting point : 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………………………………………….……………………………………………………….</a:t>
            </a:r>
            <a:endParaRPr b="0" lang="fr-FR" sz="800" spc="-1" strike="noStrike">
              <a:latin typeface="Arial"/>
            </a:endParaRPr>
          </a:p>
        </p:txBody>
      </p:sp>
      <p:sp>
        <p:nvSpPr>
          <p:cNvPr id="193" name="Rectangle 91"/>
          <p:cNvSpPr/>
          <p:nvPr/>
        </p:nvSpPr>
        <p:spPr>
          <a:xfrm>
            <a:off x="404640" y="7882920"/>
            <a:ext cx="439452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Date/Time : 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 …………………………………….</a:t>
            </a:r>
            <a:endParaRPr b="0" lang="fr-FR" sz="800" spc="-1" strike="noStrike">
              <a:latin typeface="Arial"/>
            </a:endParaRPr>
          </a:p>
        </p:txBody>
      </p:sp>
      <p:sp>
        <p:nvSpPr>
          <p:cNvPr id="194" name="Rectangle 92"/>
          <p:cNvSpPr/>
          <p:nvPr/>
        </p:nvSpPr>
        <p:spPr>
          <a:xfrm>
            <a:off x="3724560" y="7648200"/>
            <a:ext cx="4254840" cy="69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Contact(s) : </a:t>
            </a:r>
            <a:br>
              <a:rPr sz="1600"/>
            </a:br>
            <a:endParaRPr b="0" lang="fr-FR" sz="16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 ………………………………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..…….</a:t>
            </a:r>
            <a:r>
              <a:rPr b="0" lang="fr-FR" sz="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fr-FR" sz="800" spc="-1" strike="noStrike">
              <a:latin typeface="Arial"/>
            </a:endParaRPr>
          </a:p>
        </p:txBody>
      </p:sp>
      <p:sp>
        <p:nvSpPr>
          <p:cNvPr id="195" name="Rectangle 93"/>
          <p:cNvSpPr/>
          <p:nvPr/>
        </p:nvSpPr>
        <p:spPr>
          <a:xfrm>
            <a:off x="3747600" y="6486120"/>
            <a:ext cx="2912040" cy="118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2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Organiser(s) :</a:t>
            </a:r>
            <a:br>
              <a:rPr sz="1600"/>
            </a:br>
            <a:r>
              <a:rPr b="0" lang="fr-FR" sz="800" spc="-1" strike="noStrike">
                <a:solidFill>
                  <a:srgbClr val="f4e04b"/>
                </a:solidFill>
                <a:latin typeface="Calibri Light"/>
                <a:ea typeface="DejaVu Sans"/>
              </a:rPr>
              <a:t>…………………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………………………………………….……………………………………………………….</a:t>
            </a:r>
            <a:r>
              <a:rPr b="0" lang="fr-FR" sz="800" spc="-1" strike="noStrike">
                <a:solidFill>
                  <a:srgbClr val="f4e04b"/>
                </a:solidFill>
                <a:latin typeface="Calibri Light"/>
                <a:ea typeface="DejaVu Sans"/>
              </a:rPr>
              <a:t>…………………….……</a:t>
            </a:r>
            <a:br>
              <a:rPr sz="800"/>
            </a:br>
            <a:endParaRPr b="0" lang="fr-FR" sz="800" spc="-1" strike="noStrike">
              <a:latin typeface="Arial"/>
            </a:endParaRPr>
          </a:p>
        </p:txBody>
      </p:sp>
      <p:sp>
        <p:nvSpPr>
          <p:cNvPr id="196" name="Rectangle 94"/>
          <p:cNvSpPr/>
          <p:nvPr/>
        </p:nvSpPr>
        <p:spPr>
          <a:xfrm>
            <a:off x="0" y="5169240"/>
            <a:ext cx="6857280" cy="100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buNone/>
            </a:pPr>
            <a:r>
              <a:rPr b="1" lang="fr-FR" sz="4000" spc="-1" strike="noStrike">
                <a:solidFill>
                  <a:srgbClr val="006d91"/>
                </a:solidFill>
                <a:latin typeface="Chau Philomene One"/>
                <a:ea typeface="DejaVu Sans"/>
              </a:rPr>
              <a:t>SATURDAY, MARCH 18TH 2023</a:t>
            </a:r>
            <a:br>
              <a:rPr sz="2400"/>
            </a:br>
            <a:r>
              <a:rPr b="1" lang="fr-FR" sz="2000" spc="-1" strike="noStrike">
                <a:solidFill>
                  <a:srgbClr val="006d91"/>
                </a:solidFill>
                <a:latin typeface="Chau Philomene One"/>
                <a:ea typeface="DejaVu Sans"/>
              </a:rPr>
              <a:t>Data cleaning and second life of digital equipment</a:t>
            </a:r>
            <a:endParaRPr b="0" lang="fr-FR" sz="2000" spc="-1" strike="noStrike">
              <a:latin typeface="Arial"/>
            </a:endParaRPr>
          </a:p>
        </p:txBody>
      </p:sp>
      <p:pic>
        <p:nvPicPr>
          <p:cNvPr id="197" name="" descr=""/>
          <p:cNvPicPr/>
          <p:nvPr/>
        </p:nvPicPr>
        <p:blipFill>
          <a:blip r:embed="rId2"/>
          <a:stretch/>
        </p:blipFill>
        <p:spPr>
          <a:xfrm>
            <a:off x="2340000" y="8762040"/>
            <a:ext cx="2159640" cy="993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Rectangle 6"/>
          <p:cNvSpPr/>
          <p:nvPr/>
        </p:nvSpPr>
        <p:spPr>
          <a:xfrm rot="21390600">
            <a:off x="1835280" y="3340800"/>
            <a:ext cx="2379960" cy="449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7000"/>
              </a:lnSpc>
              <a:spcAft>
                <a:spcPts val="799"/>
              </a:spcAft>
              <a:buNone/>
            </a:pPr>
            <a:r>
              <a:rPr b="1" lang="fr-FR" sz="2600" spc="-1" strike="noStrike">
                <a:solidFill>
                  <a:srgbClr val="006d91"/>
                </a:solidFill>
                <a:latin typeface="Chau Philomene One"/>
                <a:ea typeface="Calibri"/>
              </a:rPr>
              <a:t>LET’S BE READY,</a:t>
            </a:r>
            <a:endParaRPr b="0" lang="fr-FR" sz="2600" spc="-1" strike="noStrike">
              <a:latin typeface="Arial"/>
            </a:endParaRPr>
          </a:p>
        </p:txBody>
      </p:sp>
      <p:sp>
        <p:nvSpPr>
          <p:cNvPr id="199" name="Rectangle 7"/>
          <p:cNvSpPr/>
          <p:nvPr/>
        </p:nvSpPr>
        <p:spPr>
          <a:xfrm>
            <a:off x="2300760" y="3831480"/>
            <a:ext cx="3424320" cy="451440"/>
          </a:xfrm>
          <a:prstGeom prst="rect">
            <a:avLst/>
          </a:prstGeom>
          <a:solidFill>
            <a:srgbClr val="006d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7000"/>
              </a:lnSpc>
              <a:spcAft>
                <a:spcPts val="799"/>
              </a:spcAft>
              <a:buNone/>
            </a:pPr>
            <a:r>
              <a:rPr b="1" lang="fr-FR" sz="2600" spc="-1" strike="noStrike">
                <a:solidFill>
                  <a:srgbClr val="f4e04b"/>
                </a:solidFill>
                <a:latin typeface="Chau Philomene One"/>
                <a:ea typeface="Calibri"/>
              </a:rPr>
              <a:t>LET’S BE EVERYWHERE,</a:t>
            </a:r>
            <a:endParaRPr b="0" lang="fr-FR" sz="2600" spc="-1" strike="noStrike">
              <a:latin typeface="Arial"/>
            </a:endParaRPr>
          </a:p>
        </p:txBody>
      </p:sp>
      <p:sp>
        <p:nvSpPr>
          <p:cNvPr id="200" name="Rectangle 8"/>
          <p:cNvSpPr/>
          <p:nvPr/>
        </p:nvSpPr>
        <p:spPr>
          <a:xfrm rot="283800">
            <a:off x="1712880" y="4353120"/>
            <a:ext cx="3432600" cy="451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7000"/>
              </a:lnSpc>
              <a:spcAft>
                <a:spcPts val="799"/>
              </a:spcAft>
              <a:buNone/>
            </a:pPr>
            <a:r>
              <a:rPr b="1" lang="fr-FR" sz="2600" spc="-1" strike="noStrike">
                <a:solidFill>
                  <a:srgbClr val="006d91"/>
                </a:solidFill>
                <a:latin typeface="Chau Philomene One"/>
                <a:ea typeface="Calibri"/>
              </a:rPr>
              <a:t>LET’S BE A MAX!</a:t>
            </a:r>
            <a:endParaRPr b="0" lang="fr-FR" sz="2600" spc="-1" strike="noStrike">
              <a:latin typeface="Arial"/>
            </a:endParaRPr>
          </a:p>
        </p:txBody>
      </p:sp>
      <p:sp>
        <p:nvSpPr>
          <p:cNvPr id="201" name="Rectangle 95"/>
          <p:cNvSpPr/>
          <p:nvPr/>
        </p:nvSpPr>
        <p:spPr>
          <a:xfrm>
            <a:off x="0" y="5093280"/>
            <a:ext cx="6857280" cy="1146600"/>
          </a:xfrm>
          <a:prstGeom prst="rect">
            <a:avLst/>
          </a:prstGeom>
          <a:solidFill>
            <a:srgbClr val="f4e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02" name="Rectangle 96"/>
          <p:cNvSpPr/>
          <p:nvPr/>
        </p:nvSpPr>
        <p:spPr>
          <a:xfrm>
            <a:off x="404640" y="6669000"/>
            <a:ext cx="4484160" cy="57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Name of the operation :</a:t>
            </a:r>
            <a:br>
              <a:rPr sz="1600"/>
            </a:b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………………………………………….……………………………………………………….</a:t>
            </a: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 </a:t>
            </a:r>
            <a:endParaRPr b="0" lang="fr-FR" sz="1600" spc="-1" strike="noStrike">
              <a:latin typeface="Arial"/>
            </a:endParaRPr>
          </a:p>
        </p:txBody>
      </p:sp>
      <p:sp>
        <p:nvSpPr>
          <p:cNvPr id="203" name="Rectangle 97"/>
          <p:cNvSpPr/>
          <p:nvPr/>
        </p:nvSpPr>
        <p:spPr>
          <a:xfrm>
            <a:off x="404640" y="7313400"/>
            <a:ext cx="296424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Meeting point : 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………………………………………….……………………………………………………….</a:t>
            </a:r>
            <a:endParaRPr b="0" lang="fr-FR" sz="800" spc="-1" strike="noStrike">
              <a:latin typeface="Arial"/>
            </a:endParaRPr>
          </a:p>
        </p:txBody>
      </p:sp>
      <p:sp>
        <p:nvSpPr>
          <p:cNvPr id="204" name="Rectangle 98"/>
          <p:cNvSpPr/>
          <p:nvPr/>
        </p:nvSpPr>
        <p:spPr>
          <a:xfrm>
            <a:off x="404640" y="7882920"/>
            <a:ext cx="439452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Date/Time : 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 …………………………………….</a:t>
            </a:r>
            <a:endParaRPr b="0" lang="fr-FR" sz="800" spc="-1" strike="noStrike">
              <a:latin typeface="Arial"/>
            </a:endParaRPr>
          </a:p>
        </p:txBody>
      </p:sp>
      <p:sp>
        <p:nvSpPr>
          <p:cNvPr id="205" name="Rectangle 99"/>
          <p:cNvSpPr/>
          <p:nvPr/>
        </p:nvSpPr>
        <p:spPr>
          <a:xfrm>
            <a:off x="3724560" y="7648200"/>
            <a:ext cx="4254840" cy="69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Contact(s) : </a:t>
            </a:r>
            <a:br>
              <a:rPr sz="1600"/>
            </a:br>
            <a:endParaRPr b="0" lang="fr-FR" sz="16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 ………………………………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..…….</a:t>
            </a:r>
            <a:r>
              <a:rPr b="0" lang="fr-FR" sz="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fr-FR" sz="800" spc="-1" strike="noStrike">
              <a:latin typeface="Arial"/>
            </a:endParaRPr>
          </a:p>
        </p:txBody>
      </p:sp>
      <p:sp>
        <p:nvSpPr>
          <p:cNvPr id="206" name="Rectangle 100"/>
          <p:cNvSpPr/>
          <p:nvPr/>
        </p:nvSpPr>
        <p:spPr>
          <a:xfrm>
            <a:off x="3747600" y="6486120"/>
            <a:ext cx="2912040" cy="118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2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Organiser(s) :</a:t>
            </a:r>
            <a:br>
              <a:rPr sz="1600"/>
            </a:br>
            <a:r>
              <a:rPr b="0" lang="fr-FR" sz="800" spc="-1" strike="noStrike">
                <a:solidFill>
                  <a:srgbClr val="f4e04b"/>
                </a:solidFill>
                <a:latin typeface="Calibri Light"/>
                <a:ea typeface="DejaVu Sans"/>
              </a:rPr>
              <a:t>…………………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………………………………………….……………………………………………………….</a:t>
            </a:r>
            <a:r>
              <a:rPr b="0" lang="fr-FR" sz="800" spc="-1" strike="noStrike">
                <a:solidFill>
                  <a:srgbClr val="f4e04b"/>
                </a:solidFill>
                <a:latin typeface="Calibri Light"/>
                <a:ea typeface="DejaVu Sans"/>
              </a:rPr>
              <a:t>…………………….……</a:t>
            </a:r>
            <a:br>
              <a:rPr sz="800"/>
            </a:br>
            <a:endParaRPr b="0" lang="fr-FR" sz="800" spc="-1" strike="noStrike">
              <a:latin typeface="Arial"/>
            </a:endParaRPr>
          </a:p>
        </p:txBody>
      </p:sp>
      <p:sp>
        <p:nvSpPr>
          <p:cNvPr id="207" name="Rectangle 101"/>
          <p:cNvSpPr/>
          <p:nvPr/>
        </p:nvSpPr>
        <p:spPr>
          <a:xfrm>
            <a:off x="0" y="5169240"/>
            <a:ext cx="6857280" cy="100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buNone/>
            </a:pPr>
            <a:r>
              <a:rPr b="1" lang="fr-FR" sz="4000" spc="-1" strike="noStrike">
                <a:solidFill>
                  <a:srgbClr val="006d91"/>
                </a:solidFill>
                <a:latin typeface="Chau Philomene One"/>
                <a:ea typeface="DejaVu Sans"/>
              </a:rPr>
              <a:t>SATURDAY, MARCH 18TH 2023</a:t>
            </a:r>
            <a:br>
              <a:rPr sz="2400"/>
            </a:br>
            <a:r>
              <a:rPr b="1" lang="fr-FR" sz="2000" spc="-1" strike="noStrike">
                <a:solidFill>
                  <a:srgbClr val="006d91"/>
                </a:solidFill>
                <a:latin typeface="Chau Philomene One"/>
                <a:ea typeface="DejaVu Sans"/>
              </a:rPr>
              <a:t>Data cleaning and second life of digital equipment</a:t>
            </a:r>
            <a:endParaRPr b="0" lang="fr-FR" sz="2000" spc="-1" strike="noStrike">
              <a:latin typeface="Arial"/>
            </a:endParaRPr>
          </a:p>
        </p:txBody>
      </p:sp>
      <p:pic>
        <p:nvPicPr>
          <p:cNvPr id="208" name="" descr=""/>
          <p:cNvPicPr/>
          <p:nvPr/>
        </p:nvPicPr>
        <p:blipFill>
          <a:blip r:embed="rId1"/>
          <a:stretch/>
        </p:blipFill>
        <p:spPr>
          <a:xfrm>
            <a:off x="2340000" y="8762040"/>
            <a:ext cx="2159640" cy="993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Image 14" descr="Une image contenant texte, intérieur&#10;&#10;Description générée automatiquement"/>
          <p:cNvPicPr/>
          <p:nvPr/>
        </p:nvPicPr>
        <p:blipFill>
          <a:blip r:embed="rId1"/>
          <a:srcRect l="0" t="0" r="10300" b="0"/>
          <a:stretch/>
        </p:blipFill>
        <p:spPr>
          <a:xfrm>
            <a:off x="0" y="-1080"/>
            <a:ext cx="6857280" cy="5096160"/>
          </a:xfrm>
          <a:prstGeom prst="rect">
            <a:avLst/>
          </a:prstGeom>
          <a:ln w="0">
            <a:noFill/>
          </a:ln>
        </p:spPr>
      </p:pic>
      <p:sp>
        <p:nvSpPr>
          <p:cNvPr id="54" name="Rectangle 6"/>
          <p:cNvSpPr/>
          <p:nvPr/>
        </p:nvSpPr>
        <p:spPr>
          <a:xfrm rot="21390600">
            <a:off x="1835280" y="3340800"/>
            <a:ext cx="2379960" cy="449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7000"/>
              </a:lnSpc>
              <a:spcAft>
                <a:spcPts val="799"/>
              </a:spcAft>
              <a:buNone/>
            </a:pPr>
            <a:r>
              <a:rPr b="1" lang="fr-FR" sz="2600" spc="-1" strike="noStrike">
                <a:solidFill>
                  <a:srgbClr val="006d91"/>
                </a:solidFill>
                <a:latin typeface="Chau Philomene One"/>
                <a:ea typeface="Calibri"/>
              </a:rPr>
              <a:t>LET’S BE READY,</a:t>
            </a:r>
            <a:endParaRPr b="0" lang="fr-FR" sz="2600" spc="-1" strike="noStrike">
              <a:latin typeface="Arial"/>
            </a:endParaRPr>
          </a:p>
        </p:txBody>
      </p:sp>
      <p:sp>
        <p:nvSpPr>
          <p:cNvPr id="55" name="Rectangle 7"/>
          <p:cNvSpPr/>
          <p:nvPr/>
        </p:nvSpPr>
        <p:spPr>
          <a:xfrm>
            <a:off x="2300760" y="3831480"/>
            <a:ext cx="3424320" cy="451440"/>
          </a:xfrm>
          <a:prstGeom prst="rect">
            <a:avLst/>
          </a:prstGeom>
          <a:solidFill>
            <a:srgbClr val="006d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7000"/>
              </a:lnSpc>
              <a:spcAft>
                <a:spcPts val="799"/>
              </a:spcAft>
              <a:buNone/>
            </a:pPr>
            <a:r>
              <a:rPr b="1" lang="fr-FR" sz="2600" spc="-1" strike="noStrike">
                <a:solidFill>
                  <a:srgbClr val="f4e04b"/>
                </a:solidFill>
                <a:latin typeface="Chau Philomene One"/>
                <a:ea typeface="Calibri"/>
              </a:rPr>
              <a:t>LET’S BE EVERYWHERE,</a:t>
            </a:r>
            <a:endParaRPr b="0" lang="fr-FR" sz="2600" spc="-1" strike="noStrike">
              <a:latin typeface="Arial"/>
            </a:endParaRPr>
          </a:p>
        </p:txBody>
      </p:sp>
      <p:sp>
        <p:nvSpPr>
          <p:cNvPr id="56" name="Rectangle 8"/>
          <p:cNvSpPr/>
          <p:nvPr/>
        </p:nvSpPr>
        <p:spPr>
          <a:xfrm rot="283800">
            <a:off x="1712880" y="4353120"/>
            <a:ext cx="3432600" cy="451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7000"/>
              </a:lnSpc>
              <a:spcAft>
                <a:spcPts val="799"/>
              </a:spcAft>
              <a:buNone/>
            </a:pPr>
            <a:r>
              <a:rPr b="1" lang="fr-FR" sz="2600" spc="-1" strike="noStrike">
                <a:solidFill>
                  <a:srgbClr val="006d91"/>
                </a:solidFill>
                <a:latin typeface="Chau Philomene One"/>
                <a:ea typeface="Calibri"/>
              </a:rPr>
              <a:t>LET’S BE A MAX!</a:t>
            </a:r>
            <a:endParaRPr b="0" lang="fr-FR" sz="2600" spc="-1" strike="noStrike">
              <a:latin typeface="Arial"/>
            </a:endParaRPr>
          </a:p>
        </p:txBody>
      </p:sp>
      <p:sp>
        <p:nvSpPr>
          <p:cNvPr id="57" name="Rectangle 2"/>
          <p:cNvSpPr/>
          <p:nvPr/>
        </p:nvSpPr>
        <p:spPr>
          <a:xfrm>
            <a:off x="0" y="5093280"/>
            <a:ext cx="6857280" cy="1146600"/>
          </a:xfrm>
          <a:prstGeom prst="rect">
            <a:avLst/>
          </a:prstGeom>
          <a:solidFill>
            <a:srgbClr val="f4e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8" name="Rectangle 3"/>
          <p:cNvSpPr/>
          <p:nvPr/>
        </p:nvSpPr>
        <p:spPr>
          <a:xfrm>
            <a:off x="404640" y="6669000"/>
            <a:ext cx="4484160" cy="57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Name of the operation :</a:t>
            </a:r>
            <a:br>
              <a:rPr sz="1600"/>
            </a:b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………………………………………….……………………………………………………….</a:t>
            </a: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 </a:t>
            </a:r>
            <a:endParaRPr b="0" lang="fr-FR" sz="1600" spc="-1" strike="noStrike">
              <a:latin typeface="Arial"/>
            </a:endParaRPr>
          </a:p>
        </p:txBody>
      </p:sp>
      <p:sp>
        <p:nvSpPr>
          <p:cNvPr id="59" name="Rectangle 4"/>
          <p:cNvSpPr/>
          <p:nvPr/>
        </p:nvSpPr>
        <p:spPr>
          <a:xfrm>
            <a:off x="404640" y="7313400"/>
            <a:ext cx="296424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Meeting point : 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………………………………………….……………………………………………………….</a:t>
            </a:r>
            <a:endParaRPr b="0" lang="fr-FR" sz="800" spc="-1" strike="noStrike">
              <a:latin typeface="Arial"/>
            </a:endParaRPr>
          </a:p>
        </p:txBody>
      </p:sp>
      <p:sp>
        <p:nvSpPr>
          <p:cNvPr id="60" name="Rectangle 9"/>
          <p:cNvSpPr/>
          <p:nvPr/>
        </p:nvSpPr>
        <p:spPr>
          <a:xfrm>
            <a:off x="404640" y="7882920"/>
            <a:ext cx="439452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Date/Time : 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 …………………………………….</a:t>
            </a:r>
            <a:endParaRPr b="0" lang="fr-FR" sz="800" spc="-1" strike="noStrike">
              <a:latin typeface="Arial"/>
            </a:endParaRPr>
          </a:p>
        </p:txBody>
      </p:sp>
      <p:sp>
        <p:nvSpPr>
          <p:cNvPr id="61" name="Rectangle 10"/>
          <p:cNvSpPr/>
          <p:nvPr/>
        </p:nvSpPr>
        <p:spPr>
          <a:xfrm>
            <a:off x="3724560" y="7648200"/>
            <a:ext cx="4254840" cy="69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Contact(s) : </a:t>
            </a:r>
            <a:br>
              <a:rPr sz="1600"/>
            </a:br>
            <a:endParaRPr b="0" lang="fr-FR" sz="16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 ………………………………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..…….</a:t>
            </a:r>
            <a:r>
              <a:rPr b="0" lang="fr-FR" sz="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fr-FR" sz="800" spc="-1" strike="noStrike">
              <a:latin typeface="Arial"/>
            </a:endParaRPr>
          </a:p>
        </p:txBody>
      </p:sp>
      <p:sp>
        <p:nvSpPr>
          <p:cNvPr id="62" name="Rectangle 12"/>
          <p:cNvSpPr/>
          <p:nvPr/>
        </p:nvSpPr>
        <p:spPr>
          <a:xfrm>
            <a:off x="3747600" y="6486120"/>
            <a:ext cx="2912040" cy="118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2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Organiser(s) :</a:t>
            </a:r>
            <a:br>
              <a:rPr sz="1600"/>
            </a:br>
            <a:r>
              <a:rPr b="0" lang="fr-FR" sz="800" spc="-1" strike="noStrike">
                <a:solidFill>
                  <a:srgbClr val="f4e04b"/>
                </a:solidFill>
                <a:latin typeface="Calibri Light"/>
                <a:ea typeface="DejaVu Sans"/>
              </a:rPr>
              <a:t>…………………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………………………………………….……………………………………………………….</a:t>
            </a:r>
            <a:r>
              <a:rPr b="0" lang="fr-FR" sz="800" spc="-1" strike="noStrike">
                <a:solidFill>
                  <a:srgbClr val="f4e04b"/>
                </a:solidFill>
                <a:latin typeface="Calibri Light"/>
                <a:ea typeface="DejaVu Sans"/>
              </a:rPr>
              <a:t>…………………….……</a:t>
            </a:r>
            <a:br>
              <a:rPr sz="800"/>
            </a:br>
            <a:endParaRPr b="0" lang="fr-FR" sz="800" spc="-1" strike="noStrike">
              <a:latin typeface="Arial"/>
            </a:endParaRPr>
          </a:p>
        </p:txBody>
      </p:sp>
      <p:sp>
        <p:nvSpPr>
          <p:cNvPr id="63" name="Rectangle 14"/>
          <p:cNvSpPr/>
          <p:nvPr/>
        </p:nvSpPr>
        <p:spPr>
          <a:xfrm>
            <a:off x="0" y="5169240"/>
            <a:ext cx="6857280" cy="100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buNone/>
            </a:pPr>
            <a:r>
              <a:rPr b="1" lang="fr-FR" sz="4000" spc="-1" strike="noStrike">
                <a:solidFill>
                  <a:srgbClr val="006d91"/>
                </a:solidFill>
                <a:latin typeface="Chau Philomene One"/>
                <a:ea typeface="DejaVu Sans"/>
              </a:rPr>
              <a:t>SATURDAY, MARCH 18TH 2023</a:t>
            </a:r>
            <a:br>
              <a:rPr sz="2400"/>
            </a:br>
            <a:r>
              <a:rPr b="1" lang="fr-FR" sz="2000" spc="-1" strike="noStrike">
                <a:solidFill>
                  <a:srgbClr val="006d91"/>
                </a:solidFill>
                <a:latin typeface="Chau Philomene One"/>
                <a:ea typeface="DejaVu Sans"/>
              </a:rPr>
              <a:t>Data cleaning and second life of digital equipment</a:t>
            </a:r>
            <a:endParaRPr b="0" lang="fr-FR" sz="2000" spc="-1" strike="noStrike">
              <a:latin typeface="Arial"/>
            </a:endParaRPr>
          </a:p>
        </p:txBody>
      </p:sp>
      <p:pic>
        <p:nvPicPr>
          <p:cNvPr id="64" name="" descr=""/>
          <p:cNvPicPr/>
          <p:nvPr/>
        </p:nvPicPr>
        <p:blipFill>
          <a:blip r:embed="rId2"/>
          <a:stretch/>
        </p:blipFill>
        <p:spPr>
          <a:xfrm>
            <a:off x="2340000" y="8762040"/>
            <a:ext cx="2159640" cy="993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Image 12" descr="Une image contenant intérieur, personne, portable, fauteuil&#10;&#10;Description générée automatiquement"/>
          <p:cNvPicPr/>
          <p:nvPr/>
        </p:nvPicPr>
        <p:blipFill>
          <a:blip r:embed="rId1"/>
          <a:srcRect l="10151" t="0" r="0" b="0"/>
          <a:stretch/>
        </p:blipFill>
        <p:spPr>
          <a:xfrm>
            <a:off x="0" y="0"/>
            <a:ext cx="6857280" cy="5087880"/>
          </a:xfrm>
          <a:prstGeom prst="rect">
            <a:avLst/>
          </a:prstGeom>
          <a:ln w="0">
            <a:noFill/>
          </a:ln>
        </p:spPr>
      </p:pic>
      <p:sp>
        <p:nvSpPr>
          <p:cNvPr id="66" name="Rectangle 6"/>
          <p:cNvSpPr/>
          <p:nvPr/>
        </p:nvSpPr>
        <p:spPr>
          <a:xfrm rot="21390600">
            <a:off x="1835280" y="3340800"/>
            <a:ext cx="2379960" cy="449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7000"/>
              </a:lnSpc>
              <a:spcAft>
                <a:spcPts val="799"/>
              </a:spcAft>
              <a:buNone/>
            </a:pPr>
            <a:r>
              <a:rPr b="1" lang="fr-FR" sz="2600" spc="-1" strike="noStrike">
                <a:solidFill>
                  <a:srgbClr val="006d91"/>
                </a:solidFill>
                <a:latin typeface="Chau Philomene One"/>
                <a:ea typeface="Calibri"/>
              </a:rPr>
              <a:t>LET’S BE READY,</a:t>
            </a:r>
            <a:endParaRPr b="0" lang="fr-FR" sz="2600" spc="-1" strike="noStrike">
              <a:latin typeface="Arial"/>
            </a:endParaRPr>
          </a:p>
        </p:txBody>
      </p:sp>
      <p:sp>
        <p:nvSpPr>
          <p:cNvPr id="67" name="Rectangle 7"/>
          <p:cNvSpPr/>
          <p:nvPr/>
        </p:nvSpPr>
        <p:spPr>
          <a:xfrm>
            <a:off x="2300760" y="3831480"/>
            <a:ext cx="3424320" cy="451440"/>
          </a:xfrm>
          <a:prstGeom prst="rect">
            <a:avLst/>
          </a:prstGeom>
          <a:solidFill>
            <a:srgbClr val="006d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7000"/>
              </a:lnSpc>
              <a:spcAft>
                <a:spcPts val="799"/>
              </a:spcAft>
              <a:buNone/>
            </a:pPr>
            <a:r>
              <a:rPr b="1" lang="fr-FR" sz="2600" spc="-1" strike="noStrike">
                <a:solidFill>
                  <a:srgbClr val="f4e04b"/>
                </a:solidFill>
                <a:latin typeface="Chau Philomene One"/>
                <a:ea typeface="Calibri"/>
              </a:rPr>
              <a:t>LET’S BE EVERYWHERE,</a:t>
            </a:r>
            <a:endParaRPr b="0" lang="fr-FR" sz="2600" spc="-1" strike="noStrike">
              <a:latin typeface="Arial"/>
            </a:endParaRPr>
          </a:p>
        </p:txBody>
      </p:sp>
      <p:sp>
        <p:nvSpPr>
          <p:cNvPr id="68" name="Rectangle 8"/>
          <p:cNvSpPr/>
          <p:nvPr/>
        </p:nvSpPr>
        <p:spPr>
          <a:xfrm rot="283800">
            <a:off x="1712880" y="4353120"/>
            <a:ext cx="3432600" cy="451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7000"/>
              </a:lnSpc>
              <a:spcAft>
                <a:spcPts val="799"/>
              </a:spcAft>
              <a:buNone/>
            </a:pPr>
            <a:r>
              <a:rPr b="1" lang="fr-FR" sz="2600" spc="-1" strike="noStrike">
                <a:solidFill>
                  <a:srgbClr val="006d91"/>
                </a:solidFill>
                <a:latin typeface="Chau Philomene One"/>
                <a:ea typeface="Calibri"/>
              </a:rPr>
              <a:t>LET’S BE A MAX!</a:t>
            </a:r>
            <a:endParaRPr b="0" lang="fr-FR" sz="2600" spc="-1" strike="noStrike">
              <a:latin typeface="Arial"/>
            </a:endParaRPr>
          </a:p>
        </p:txBody>
      </p:sp>
      <p:sp>
        <p:nvSpPr>
          <p:cNvPr id="69" name="Rectangle 18"/>
          <p:cNvSpPr/>
          <p:nvPr/>
        </p:nvSpPr>
        <p:spPr>
          <a:xfrm>
            <a:off x="0" y="5093280"/>
            <a:ext cx="6857280" cy="1146600"/>
          </a:xfrm>
          <a:prstGeom prst="rect">
            <a:avLst/>
          </a:prstGeom>
          <a:solidFill>
            <a:srgbClr val="f4e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0" name="Rectangle 19"/>
          <p:cNvSpPr/>
          <p:nvPr/>
        </p:nvSpPr>
        <p:spPr>
          <a:xfrm>
            <a:off x="404640" y="6669000"/>
            <a:ext cx="4484160" cy="57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Name of the operation :</a:t>
            </a:r>
            <a:br>
              <a:rPr sz="1600"/>
            </a:b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………………………………………….……………………………………………………….</a:t>
            </a: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 </a:t>
            </a:r>
            <a:endParaRPr b="0" lang="fr-FR" sz="1600" spc="-1" strike="noStrike">
              <a:latin typeface="Arial"/>
            </a:endParaRPr>
          </a:p>
        </p:txBody>
      </p:sp>
      <p:sp>
        <p:nvSpPr>
          <p:cNvPr id="71" name="Rectangle 20"/>
          <p:cNvSpPr/>
          <p:nvPr/>
        </p:nvSpPr>
        <p:spPr>
          <a:xfrm>
            <a:off x="404640" y="7313400"/>
            <a:ext cx="296424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Meeting point : 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………………………………………….……………………………………………………….</a:t>
            </a:r>
            <a:endParaRPr b="0" lang="fr-FR" sz="800" spc="-1" strike="noStrike">
              <a:latin typeface="Arial"/>
            </a:endParaRPr>
          </a:p>
        </p:txBody>
      </p:sp>
      <p:sp>
        <p:nvSpPr>
          <p:cNvPr id="72" name="Rectangle 21"/>
          <p:cNvSpPr/>
          <p:nvPr/>
        </p:nvSpPr>
        <p:spPr>
          <a:xfrm>
            <a:off x="404640" y="7882920"/>
            <a:ext cx="439452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Date/Time : 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 …………………………………….</a:t>
            </a:r>
            <a:endParaRPr b="0" lang="fr-FR" sz="800" spc="-1" strike="noStrike">
              <a:latin typeface="Arial"/>
            </a:endParaRPr>
          </a:p>
        </p:txBody>
      </p:sp>
      <p:sp>
        <p:nvSpPr>
          <p:cNvPr id="73" name="Rectangle 22"/>
          <p:cNvSpPr/>
          <p:nvPr/>
        </p:nvSpPr>
        <p:spPr>
          <a:xfrm>
            <a:off x="3724560" y="7648200"/>
            <a:ext cx="4254840" cy="69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Contact(s) : </a:t>
            </a:r>
            <a:br>
              <a:rPr sz="1600"/>
            </a:br>
            <a:endParaRPr b="0" lang="fr-FR" sz="16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 ………………………………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..…….</a:t>
            </a:r>
            <a:r>
              <a:rPr b="0" lang="fr-FR" sz="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fr-FR" sz="800" spc="-1" strike="noStrike">
              <a:latin typeface="Arial"/>
            </a:endParaRPr>
          </a:p>
        </p:txBody>
      </p:sp>
      <p:sp>
        <p:nvSpPr>
          <p:cNvPr id="74" name="Rectangle 23"/>
          <p:cNvSpPr/>
          <p:nvPr/>
        </p:nvSpPr>
        <p:spPr>
          <a:xfrm>
            <a:off x="3747600" y="6486120"/>
            <a:ext cx="2912040" cy="118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2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Organiser(s) :</a:t>
            </a:r>
            <a:br>
              <a:rPr sz="1600"/>
            </a:br>
            <a:r>
              <a:rPr b="0" lang="fr-FR" sz="800" spc="-1" strike="noStrike">
                <a:solidFill>
                  <a:srgbClr val="f4e04b"/>
                </a:solidFill>
                <a:latin typeface="Calibri Light"/>
                <a:ea typeface="DejaVu Sans"/>
              </a:rPr>
              <a:t>…………………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………………………………………….……………………………………………………….</a:t>
            </a:r>
            <a:r>
              <a:rPr b="0" lang="fr-FR" sz="800" spc="-1" strike="noStrike">
                <a:solidFill>
                  <a:srgbClr val="f4e04b"/>
                </a:solidFill>
                <a:latin typeface="Calibri Light"/>
                <a:ea typeface="DejaVu Sans"/>
              </a:rPr>
              <a:t>…………………….……</a:t>
            </a:r>
            <a:br>
              <a:rPr sz="800"/>
            </a:br>
            <a:endParaRPr b="0" lang="fr-FR" sz="800" spc="-1" strike="noStrike">
              <a:latin typeface="Arial"/>
            </a:endParaRPr>
          </a:p>
        </p:txBody>
      </p:sp>
      <p:sp>
        <p:nvSpPr>
          <p:cNvPr id="75" name="Rectangle 24"/>
          <p:cNvSpPr/>
          <p:nvPr/>
        </p:nvSpPr>
        <p:spPr>
          <a:xfrm>
            <a:off x="0" y="5169240"/>
            <a:ext cx="6857280" cy="100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buNone/>
            </a:pPr>
            <a:r>
              <a:rPr b="1" lang="fr-FR" sz="4000" spc="-1" strike="noStrike">
                <a:solidFill>
                  <a:srgbClr val="006d91"/>
                </a:solidFill>
                <a:latin typeface="Chau Philomene One"/>
                <a:ea typeface="DejaVu Sans"/>
              </a:rPr>
              <a:t>SATURDAY, MARCH 18TH 2023</a:t>
            </a:r>
            <a:br>
              <a:rPr sz="2400"/>
            </a:br>
            <a:r>
              <a:rPr b="1" lang="fr-FR" sz="2000" spc="-1" strike="noStrike">
                <a:solidFill>
                  <a:srgbClr val="006d91"/>
                </a:solidFill>
                <a:latin typeface="Chau Philomene One"/>
                <a:ea typeface="DejaVu Sans"/>
              </a:rPr>
              <a:t>Data cleaning and second life of digital equipment</a:t>
            </a:r>
            <a:endParaRPr b="0" lang="fr-FR" sz="2000" spc="-1" strike="noStrike">
              <a:latin typeface="Arial"/>
            </a:endParaRPr>
          </a:p>
        </p:txBody>
      </p:sp>
      <p:pic>
        <p:nvPicPr>
          <p:cNvPr id="76" name="" descr=""/>
          <p:cNvPicPr/>
          <p:nvPr/>
        </p:nvPicPr>
        <p:blipFill>
          <a:blip r:embed="rId2"/>
          <a:stretch/>
        </p:blipFill>
        <p:spPr>
          <a:xfrm>
            <a:off x="2340000" y="8762040"/>
            <a:ext cx="2159640" cy="993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Image 12" descr="Une image contenant personne&#10;&#10;Description générée automatiquement"/>
          <p:cNvPicPr/>
          <p:nvPr/>
        </p:nvPicPr>
        <p:blipFill>
          <a:blip r:embed="rId1"/>
          <a:srcRect l="6010" t="0" r="4289" b="0"/>
          <a:stretch/>
        </p:blipFill>
        <p:spPr>
          <a:xfrm>
            <a:off x="0" y="0"/>
            <a:ext cx="6857280" cy="5096160"/>
          </a:xfrm>
          <a:prstGeom prst="rect">
            <a:avLst/>
          </a:prstGeom>
          <a:ln w="0">
            <a:noFill/>
          </a:ln>
        </p:spPr>
      </p:pic>
      <p:sp>
        <p:nvSpPr>
          <p:cNvPr id="78" name="Rectangle 6"/>
          <p:cNvSpPr/>
          <p:nvPr/>
        </p:nvSpPr>
        <p:spPr>
          <a:xfrm rot="21390600">
            <a:off x="1835280" y="3340800"/>
            <a:ext cx="2379960" cy="449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7000"/>
              </a:lnSpc>
              <a:spcAft>
                <a:spcPts val="799"/>
              </a:spcAft>
              <a:buNone/>
            </a:pPr>
            <a:r>
              <a:rPr b="1" lang="fr-FR" sz="2600" spc="-1" strike="noStrike">
                <a:solidFill>
                  <a:srgbClr val="006d91"/>
                </a:solidFill>
                <a:latin typeface="Chau Philomene One"/>
                <a:ea typeface="Calibri"/>
              </a:rPr>
              <a:t>LET’S BE READY,</a:t>
            </a:r>
            <a:endParaRPr b="0" lang="fr-FR" sz="2600" spc="-1" strike="noStrike">
              <a:latin typeface="Arial"/>
            </a:endParaRPr>
          </a:p>
        </p:txBody>
      </p:sp>
      <p:sp>
        <p:nvSpPr>
          <p:cNvPr id="79" name="Rectangle 7"/>
          <p:cNvSpPr/>
          <p:nvPr/>
        </p:nvSpPr>
        <p:spPr>
          <a:xfrm>
            <a:off x="2300760" y="3831480"/>
            <a:ext cx="3424320" cy="451440"/>
          </a:xfrm>
          <a:prstGeom prst="rect">
            <a:avLst/>
          </a:prstGeom>
          <a:solidFill>
            <a:srgbClr val="006d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7000"/>
              </a:lnSpc>
              <a:spcAft>
                <a:spcPts val="799"/>
              </a:spcAft>
              <a:buNone/>
            </a:pPr>
            <a:r>
              <a:rPr b="1" lang="fr-FR" sz="2600" spc="-1" strike="noStrike">
                <a:solidFill>
                  <a:srgbClr val="f4e04b"/>
                </a:solidFill>
                <a:latin typeface="Chau Philomene One"/>
                <a:ea typeface="Calibri"/>
              </a:rPr>
              <a:t>LET’S BE EVERYWHERE,</a:t>
            </a:r>
            <a:endParaRPr b="0" lang="fr-FR" sz="2600" spc="-1" strike="noStrike">
              <a:latin typeface="Arial"/>
            </a:endParaRPr>
          </a:p>
        </p:txBody>
      </p:sp>
      <p:sp>
        <p:nvSpPr>
          <p:cNvPr id="80" name="Rectangle 8"/>
          <p:cNvSpPr/>
          <p:nvPr/>
        </p:nvSpPr>
        <p:spPr>
          <a:xfrm rot="283800">
            <a:off x="1712880" y="4353120"/>
            <a:ext cx="3432600" cy="451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7000"/>
              </a:lnSpc>
              <a:spcAft>
                <a:spcPts val="799"/>
              </a:spcAft>
              <a:buNone/>
            </a:pPr>
            <a:r>
              <a:rPr b="1" lang="fr-FR" sz="2600" spc="-1" strike="noStrike">
                <a:solidFill>
                  <a:srgbClr val="006d91"/>
                </a:solidFill>
                <a:latin typeface="Chau Philomene One"/>
                <a:ea typeface="Calibri"/>
              </a:rPr>
              <a:t>LET’S BE A MAX!</a:t>
            </a:r>
            <a:endParaRPr b="0" lang="fr-FR" sz="2600" spc="-1" strike="noStrike">
              <a:latin typeface="Arial"/>
            </a:endParaRPr>
          </a:p>
        </p:txBody>
      </p:sp>
      <p:sp>
        <p:nvSpPr>
          <p:cNvPr id="81" name="Rectangle 25"/>
          <p:cNvSpPr/>
          <p:nvPr/>
        </p:nvSpPr>
        <p:spPr>
          <a:xfrm>
            <a:off x="0" y="5093280"/>
            <a:ext cx="6857280" cy="1146600"/>
          </a:xfrm>
          <a:prstGeom prst="rect">
            <a:avLst/>
          </a:prstGeom>
          <a:solidFill>
            <a:srgbClr val="f4e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2" name="Rectangle 26"/>
          <p:cNvSpPr/>
          <p:nvPr/>
        </p:nvSpPr>
        <p:spPr>
          <a:xfrm>
            <a:off x="404640" y="6669000"/>
            <a:ext cx="4484160" cy="57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Name of the operation :</a:t>
            </a:r>
            <a:br>
              <a:rPr sz="1600"/>
            </a:b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………………………………………….……………………………………………………….</a:t>
            </a: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 </a:t>
            </a:r>
            <a:endParaRPr b="0" lang="fr-FR" sz="1600" spc="-1" strike="noStrike">
              <a:latin typeface="Arial"/>
            </a:endParaRPr>
          </a:p>
        </p:txBody>
      </p:sp>
      <p:sp>
        <p:nvSpPr>
          <p:cNvPr id="83" name="Rectangle 27"/>
          <p:cNvSpPr/>
          <p:nvPr/>
        </p:nvSpPr>
        <p:spPr>
          <a:xfrm>
            <a:off x="404640" y="7313400"/>
            <a:ext cx="296424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Meeting point : 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………………………………………….……………………………………………………….</a:t>
            </a:r>
            <a:endParaRPr b="0" lang="fr-FR" sz="800" spc="-1" strike="noStrike">
              <a:latin typeface="Arial"/>
            </a:endParaRPr>
          </a:p>
        </p:txBody>
      </p:sp>
      <p:sp>
        <p:nvSpPr>
          <p:cNvPr id="84" name="Rectangle 28"/>
          <p:cNvSpPr/>
          <p:nvPr/>
        </p:nvSpPr>
        <p:spPr>
          <a:xfrm>
            <a:off x="404640" y="7882920"/>
            <a:ext cx="439452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Date/Time : 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 …………………………………….</a:t>
            </a:r>
            <a:endParaRPr b="0" lang="fr-FR" sz="800" spc="-1" strike="noStrike">
              <a:latin typeface="Arial"/>
            </a:endParaRPr>
          </a:p>
        </p:txBody>
      </p:sp>
      <p:sp>
        <p:nvSpPr>
          <p:cNvPr id="85" name="Rectangle 29"/>
          <p:cNvSpPr/>
          <p:nvPr/>
        </p:nvSpPr>
        <p:spPr>
          <a:xfrm>
            <a:off x="3724560" y="7648200"/>
            <a:ext cx="4254840" cy="69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Contact(s) : </a:t>
            </a:r>
            <a:br>
              <a:rPr sz="1600"/>
            </a:br>
            <a:endParaRPr b="0" lang="fr-FR" sz="16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 ………………………………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..…….</a:t>
            </a:r>
            <a:r>
              <a:rPr b="0" lang="fr-FR" sz="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fr-FR" sz="800" spc="-1" strike="noStrike">
              <a:latin typeface="Arial"/>
            </a:endParaRPr>
          </a:p>
        </p:txBody>
      </p:sp>
      <p:sp>
        <p:nvSpPr>
          <p:cNvPr id="86" name="Rectangle 30"/>
          <p:cNvSpPr/>
          <p:nvPr/>
        </p:nvSpPr>
        <p:spPr>
          <a:xfrm>
            <a:off x="3747600" y="6486120"/>
            <a:ext cx="2912040" cy="118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2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Organiser(s) :</a:t>
            </a:r>
            <a:br>
              <a:rPr sz="1600"/>
            </a:br>
            <a:r>
              <a:rPr b="0" lang="fr-FR" sz="800" spc="-1" strike="noStrike">
                <a:solidFill>
                  <a:srgbClr val="f4e04b"/>
                </a:solidFill>
                <a:latin typeface="Calibri Light"/>
                <a:ea typeface="DejaVu Sans"/>
              </a:rPr>
              <a:t>…………………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………………………………………….……………………………………………………….</a:t>
            </a:r>
            <a:r>
              <a:rPr b="0" lang="fr-FR" sz="800" spc="-1" strike="noStrike">
                <a:solidFill>
                  <a:srgbClr val="f4e04b"/>
                </a:solidFill>
                <a:latin typeface="Calibri Light"/>
                <a:ea typeface="DejaVu Sans"/>
              </a:rPr>
              <a:t>…………………….……</a:t>
            </a:r>
            <a:br>
              <a:rPr sz="800"/>
            </a:br>
            <a:endParaRPr b="0" lang="fr-FR" sz="800" spc="-1" strike="noStrike">
              <a:latin typeface="Arial"/>
            </a:endParaRPr>
          </a:p>
        </p:txBody>
      </p:sp>
      <p:sp>
        <p:nvSpPr>
          <p:cNvPr id="87" name="Rectangle 31"/>
          <p:cNvSpPr/>
          <p:nvPr/>
        </p:nvSpPr>
        <p:spPr>
          <a:xfrm>
            <a:off x="0" y="5169240"/>
            <a:ext cx="6857280" cy="100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buNone/>
            </a:pPr>
            <a:r>
              <a:rPr b="1" lang="fr-FR" sz="4000" spc="-1" strike="noStrike">
                <a:solidFill>
                  <a:srgbClr val="006d91"/>
                </a:solidFill>
                <a:latin typeface="Chau Philomene One"/>
                <a:ea typeface="DejaVu Sans"/>
              </a:rPr>
              <a:t>SATURDAY, MARCH 18TH 2023</a:t>
            </a:r>
            <a:br>
              <a:rPr sz="2400"/>
            </a:br>
            <a:r>
              <a:rPr b="1" lang="fr-FR" sz="2000" spc="-1" strike="noStrike">
                <a:solidFill>
                  <a:srgbClr val="006d91"/>
                </a:solidFill>
                <a:latin typeface="Chau Philomene One"/>
                <a:ea typeface="DejaVu Sans"/>
              </a:rPr>
              <a:t>Data cleaning and second life of digital equipment</a:t>
            </a:r>
            <a:endParaRPr b="0" lang="fr-FR" sz="2000" spc="-1" strike="noStrike">
              <a:latin typeface="Arial"/>
            </a:endParaRPr>
          </a:p>
        </p:txBody>
      </p:sp>
      <p:pic>
        <p:nvPicPr>
          <p:cNvPr id="88" name="" descr=""/>
          <p:cNvPicPr/>
          <p:nvPr/>
        </p:nvPicPr>
        <p:blipFill>
          <a:blip r:embed="rId2"/>
          <a:stretch/>
        </p:blipFill>
        <p:spPr>
          <a:xfrm>
            <a:off x="2340000" y="8762040"/>
            <a:ext cx="2159640" cy="993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Image 12" descr="Une image contenant personne, mur, intérieur&#10;&#10;Description générée automatiquement"/>
          <p:cNvPicPr/>
          <p:nvPr/>
        </p:nvPicPr>
        <p:blipFill>
          <a:blip r:embed="rId1"/>
          <a:srcRect l="10022" t="0" r="0" b="0"/>
          <a:stretch/>
        </p:blipFill>
        <p:spPr>
          <a:xfrm>
            <a:off x="-31680" y="-11880"/>
            <a:ext cx="6888960" cy="5104080"/>
          </a:xfrm>
          <a:prstGeom prst="rect">
            <a:avLst/>
          </a:prstGeom>
          <a:ln w="0">
            <a:noFill/>
          </a:ln>
        </p:spPr>
      </p:pic>
      <p:sp>
        <p:nvSpPr>
          <p:cNvPr id="90" name="Rectangle 1"/>
          <p:cNvSpPr/>
          <p:nvPr/>
        </p:nvSpPr>
        <p:spPr>
          <a:xfrm>
            <a:off x="0" y="5092920"/>
            <a:ext cx="6857280" cy="1146600"/>
          </a:xfrm>
          <a:prstGeom prst="rect">
            <a:avLst/>
          </a:prstGeom>
          <a:solidFill>
            <a:srgbClr val="f4e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1" name="Rectangle 6"/>
          <p:cNvSpPr/>
          <p:nvPr/>
        </p:nvSpPr>
        <p:spPr>
          <a:xfrm rot="21390600">
            <a:off x="1835280" y="3340800"/>
            <a:ext cx="2379960" cy="449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7000"/>
              </a:lnSpc>
              <a:spcAft>
                <a:spcPts val="799"/>
              </a:spcAft>
              <a:buNone/>
            </a:pPr>
            <a:r>
              <a:rPr b="1" lang="fr-FR" sz="2600" spc="-1" strike="noStrike">
                <a:solidFill>
                  <a:srgbClr val="006d91"/>
                </a:solidFill>
                <a:latin typeface="Chau Philomene One"/>
                <a:ea typeface="Calibri"/>
              </a:rPr>
              <a:t>LET’S BE READY,</a:t>
            </a:r>
            <a:endParaRPr b="0" lang="fr-FR" sz="2600" spc="-1" strike="noStrike">
              <a:latin typeface="Arial"/>
            </a:endParaRPr>
          </a:p>
        </p:txBody>
      </p:sp>
      <p:sp>
        <p:nvSpPr>
          <p:cNvPr id="92" name="Rectangle 7"/>
          <p:cNvSpPr/>
          <p:nvPr/>
        </p:nvSpPr>
        <p:spPr>
          <a:xfrm>
            <a:off x="2300760" y="3831480"/>
            <a:ext cx="3424320" cy="451440"/>
          </a:xfrm>
          <a:prstGeom prst="rect">
            <a:avLst/>
          </a:prstGeom>
          <a:solidFill>
            <a:srgbClr val="006d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7000"/>
              </a:lnSpc>
              <a:spcAft>
                <a:spcPts val="799"/>
              </a:spcAft>
              <a:buNone/>
            </a:pPr>
            <a:r>
              <a:rPr b="1" lang="fr-FR" sz="2600" spc="-1" strike="noStrike">
                <a:solidFill>
                  <a:srgbClr val="f4e04b"/>
                </a:solidFill>
                <a:latin typeface="Chau Philomene One"/>
                <a:ea typeface="Calibri"/>
              </a:rPr>
              <a:t>LET’S BE EVERYWHERE,</a:t>
            </a:r>
            <a:endParaRPr b="0" lang="fr-FR" sz="2600" spc="-1" strike="noStrike">
              <a:latin typeface="Arial"/>
            </a:endParaRPr>
          </a:p>
        </p:txBody>
      </p:sp>
      <p:sp>
        <p:nvSpPr>
          <p:cNvPr id="93" name="Rectangle 8"/>
          <p:cNvSpPr/>
          <p:nvPr/>
        </p:nvSpPr>
        <p:spPr>
          <a:xfrm rot="283800">
            <a:off x="1712880" y="4353120"/>
            <a:ext cx="3432600" cy="451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7000"/>
              </a:lnSpc>
              <a:spcAft>
                <a:spcPts val="799"/>
              </a:spcAft>
              <a:buNone/>
            </a:pPr>
            <a:r>
              <a:rPr b="1" lang="fr-FR" sz="2600" spc="-1" strike="noStrike">
                <a:solidFill>
                  <a:srgbClr val="006d91"/>
                </a:solidFill>
                <a:latin typeface="Chau Philomene One"/>
                <a:ea typeface="Calibri"/>
              </a:rPr>
              <a:t>LET’S BE A MAX!</a:t>
            </a:r>
            <a:endParaRPr b="0" lang="fr-FR" sz="2600" spc="-1" strike="noStrike">
              <a:latin typeface="Arial"/>
            </a:endParaRPr>
          </a:p>
        </p:txBody>
      </p:sp>
      <p:sp>
        <p:nvSpPr>
          <p:cNvPr id="94" name="Rectangle 32"/>
          <p:cNvSpPr/>
          <p:nvPr/>
        </p:nvSpPr>
        <p:spPr>
          <a:xfrm>
            <a:off x="0" y="5093280"/>
            <a:ext cx="6857280" cy="1146600"/>
          </a:xfrm>
          <a:prstGeom prst="rect">
            <a:avLst/>
          </a:prstGeom>
          <a:solidFill>
            <a:srgbClr val="f4e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5" name="Rectangle 33"/>
          <p:cNvSpPr/>
          <p:nvPr/>
        </p:nvSpPr>
        <p:spPr>
          <a:xfrm>
            <a:off x="404640" y="6669000"/>
            <a:ext cx="4484160" cy="57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Name of the operation :</a:t>
            </a:r>
            <a:br>
              <a:rPr sz="1600"/>
            </a:b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………………………………………….……………………………………………………….</a:t>
            </a: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 </a:t>
            </a:r>
            <a:endParaRPr b="0" lang="fr-FR" sz="1600" spc="-1" strike="noStrike">
              <a:latin typeface="Arial"/>
            </a:endParaRPr>
          </a:p>
        </p:txBody>
      </p:sp>
      <p:sp>
        <p:nvSpPr>
          <p:cNvPr id="96" name="Rectangle 34"/>
          <p:cNvSpPr/>
          <p:nvPr/>
        </p:nvSpPr>
        <p:spPr>
          <a:xfrm>
            <a:off x="404640" y="7313400"/>
            <a:ext cx="296424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Meeting point : 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………………………………………….……………………………………………………….</a:t>
            </a:r>
            <a:endParaRPr b="0" lang="fr-FR" sz="800" spc="-1" strike="noStrike">
              <a:latin typeface="Arial"/>
            </a:endParaRPr>
          </a:p>
        </p:txBody>
      </p:sp>
      <p:sp>
        <p:nvSpPr>
          <p:cNvPr id="97" name="Rectangle 35"/>
          <p:cNvSpPr/>
          <p:nvPr/>
        </p:nvSpPr>
        <p:spPr>
          <a:xfrm>
            <a:off x="404640" y="7882920"/>
            <a:ext cx="439452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Date/Time : 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 …………………………………….</a:t>
            </a:r>
            <a:endParaRPr b="0" lang="fr-FR" sz="800" spc="-1" strike="noStrike">
              <a:latin typeface="Arial"/>
            </a:endParaRPr>
          </a:p>
        </p:txBody>
      </p:sp>
      <p:sp>
        <p:nvSpPr>
          <p:cNvPr id="98" name="Rectangle 36"/>
          <p:cNvSpPr/>
          <p:nvPr/>
        </p:nvSpPr>
        <p:spPr>
          <a:xfrm>
            <a:off x="3724560" y="7648200"/>
            <a:ext cx="4254840" cy="69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Contact(s) : </a:t>
            </a:r>
            <a:br>
              <a:rPr sz="1600"/>
            </a:br>
            <a:endParaRPr b="0" lang="fr-FR" sz="16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 ………………………………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..…….</a:t>
            </a:r>
            <a:r>
              <a:rPr b="0" lang="fr-FR" sz="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fr-FR" sz="800" spc="-1" strike="noStrike">
              <a:latin typeface="Arial"/>
            </a:endParaRPr>
          </a:p>
        </p:txBody>
      </p:sp>
      <p:sp>
        <p:nvSpPr>
          <p:cNvPr id="99" name="Rectangle 37"/>
          <p:cNvSpPr/>
          <p:nvPr/>
        </p:nvSpPr>
        <p:spPr>
          <a:xfrm>
            <a:off x="3747600" y="6486120"/>
            <a:ext cx="2912040" cy="118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2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Organiser(s) :</a:t>
            </a:r>
            <a:br>
              <a:rPr sz="1600"/>
            </a:br>
            <a:r>
              <a:rPr b="0" lang="fr-FR" sz="800" spc="-1" strike="noStrike">
                <a:solidFill>
                  <a:srgbClr val="f4e04b"/>
                </a:solidFill>
                <a:latin typeface="Calibri Light"/>
                <a:ea typeface="DejaVu Sans"/>
              </a:rPr>
              <a:t>…………………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………………………………………….……………………………………………………….</a:t>
            </a:r>
            <a:r>
              <a:rPr b="0" lang="fr-FR" sz="800" spc="-1" strike="noStrike">
                <a:solidFill>
                  <a:srgbClr val="f4e04b"/>
                </a:solidFill>
                <a:latin typeface="Calibri Light"/>
                <a:ea typeface="DejaVu Sans"/>
              </a:rPr>
              <a:t>…………………….……</a:t>
            </a:r>
            <a:br>
              <a:rPr sz="800"/>
            </a:br>
            <a:endParaRPr b="0" lang="fr-FR" sz="800" spc="-1" strike="noStrike">
              <a:latin typeface="Arial"/>
            </a:endParaRPr>
          </a:p>
        </p:txBody>
      </p:sp>
      <p:sp>
        <p:nvSpPr>
          <p:cNvPr id="100" name="Rectangle 38"/>
          <p:cNvSpPr/>
          <p:nvPr/>
        </p:nvSpPr>
        <p:spPr>
          <a:xfrm>
            <a:off x="0" y="5169240"/>
            <a:ext cx="6857280" cy="100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buNone/>
            </a:pPr>
            <a:r>
              <a:rPr b="1" lang="fr-FR" sz="4000" spc="-1" strike="noStrike">
                <a:solidFill>
                  <a:srgbClr val="006d91"/>
                </a:solidFill>
                <a:latin typeface="Chau Philomene One"/>
                <a:ea typeface="DejaVu Sans"/>
              </a:rPr>
              <a:t>SATURDAY, MARCH 18TH 2023</a:t>
            </a:r>
            <a:br>
              <a:rPr sz="2400"/>
            </a:br>
            <a:r>
              <a:rPr b="1" lang="fr-FR" sz="2000" spc="-1" strike="noStrike">
                <a:solidFill>
                  <a:srgbClr val="006d91"/>
                </a:solidFill>
                <a:latin typeface="Chau Philomene One"/>
                <a:ea typeface="DejaVu Sans"/>
              </a:rPr>
              <a:t>Data cleaning and second life of digital equipment</a:t>
            </a:r>
            <a:endParaRPr b="0" lang="fr-FR" sz="2000" spc="-1" strike="noStrike">
              <a:latin typeface="Arial"/>
            </a:endParaRPr>
          </a:p>
        </p:txBody>
      </p:sp>
      <p:pic>
        <p:nvPicPr>
          <p:cNvPr id="101" name="" descr=""/>
          <p:cNvPicPr/>
          <p:nvPr/>
        </p:nvPicPr>
        <p:blipFill>
          <a:blip r:embed="rId2"/>
          <a:stretch/>
        </p:blipFill>
        <p:spPr>
          <a:xfrm>
            <a:off x="2340000" y="8762040"/>
            <a:ext cx="2159640" cy="993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Image 12" descr="Une image contenant portable, intérieur, table, table de salle à manger&#10;&#10;Description générée automatiquement"/>
          <p:cNvPicPr/>
          <p:nvPr/>
        </p:nvPicPr>
        <p:blipFill>
          <a:blip r:embed="rId1"/>
          <a:srcRect l="10100" t="0" r="0" b="0"/>
          <a:stretch/>
        </p:blipFill>
        <p:spPr>
          <a:xfrm>
            <a:off x="0" y="-7560"/>
            <a:ext cx="6857280" cy="5175720"/>
          </a:xfrm>
          <a:prstGeom prst="rect">
            <a:avLst/>
          </a:prstGeom>
          <a:ln w="0">
            <a:noFill/>
          </a:ln>
        </p:spPr>
      </p:pic>
      <p:sp>
        <p:nvSpPr>
          <p:cNvPr id="103" name="Rectangle 6"/>
          <p:cNvSpPr/>
          <p:nvPr/>
        </p:nvSpPr>
        <p:spPr>
          <a:xfrm rot="21390600">
            <a:off x="1835280" y="3340800"/>
            <a:ext cx="2379960" cy="449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7000"/>
              </a:lnSpc>
              <a:spcAft>
                <a:spcPts val="799"/>
              </a:spcAft>
              <a:buNone/>
            </a:pPr>
            <a:r>
              <a:rPr b="1" lang="fr-FR" sz="2600" spc="-1" strike="noStrike">
                <a:solidFill>
                  <a:srgbClr val="006d91"/>
                </a:solidFill>
                <a:latin typeface="Chau Philomene One"/>
                <a:ea typeface="Calibri"/>
              </a:rPr>
              <a:t>LET’S BE READY,</a:t>
            </a:r>
            <a:endParaRPr b="0" lang="fr-FR" sz="2600" spc="-1" strike="noStrike">
              <a:latin typeface="Arial"/>
            </a:endParaRPr>
          </a:p>
        </p:txBody>
      </p:sp>
      <p:sp>
        <p:nvSpPr>
          <p:cNvPr id="104" name="Rectangle 7"/>
          <p:cNvSpPr/>
          <p:nvPr/>
        </p:nvSpPr>
        <p:spPr>
          <a:xfrm>
            <a:off x="2300760" y="3831480"/>
            <a:ext cx="3424320" cy="451440"/>
          </a:xfrm>
          <a:prstGeom prst="rect">
            <a:avLst/>
          </a:prstGeom>
          <a:solidFill>
            <a:srgbClr val="006d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7000"/>
              </a:lnSpc>
              <a:spcAft>
                <a:spcPts val="799"/>
              </a:spcAft>
              <a:buNone/>
            </a:pPr>
            <a:r>
              <a:rPr b="1" lang="fr-FR" sz="2600" spc="-1" strike="noStrike">
                <a:solidFill>
                  <a:srgbClr val="f4e04b"/>
                </a:solidFill>
                <a:latin typeface="Chau Philomene One"/>
                <a:ea typeface="Calibri"/>
              </a:rPr>
              <a:t>LET’S BE EVERYWHERE,</a:t>
            </a:r>
            <a:endParaRPr b="0" lang="fr-FR" sz="2600" spc="-1" strike="noStrike">
              <a:latin typeface="Arial"/>
            </a:endParaRPr>
          </a:p>
        </p:txBody>
      </p:sp>
      <p:sp>
        <p:nvSpPr>
          <p:cNvPr id="105" name="Rectangle 8"/>
          <p:cNvSpPr/>
          <p:nvPr/>
        </p:nvSpPr>
        <p:spPr>
          <a:xfrm rot="283800">
            <a:off x="1712880" y="4353120"/>
            <a:ext cx="3432600" cy="451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7000"/>
              </a:lnSpc>
              <a:spcAft>
                <a:spcPts val="799"/>
              </a:spcAft>
              <a:buNone/>
            </a:pPr>
            <a:r>
              <a:rPr b="1" lang="fr-FR" sz="2600" spc="-1" strike="noStrike">
                <a:solidFill>
                  <a:srgbClr val="006d91"/>
                </a:solidFill>
                <a:latin typeface="Chau Philomene One"/>
                <a:ea typeface="Calibri"/>
              </a:rPr>
              <a:t>LET’S BE A MAX!</a:t>
            </a:r>
            <a:endParaRPr b="0" lang="fr-FR" sz="2600" spc="-1" strike="noStrike">
              <a:latin typeface="Arial"/>
            </a:endParaRPr>
          </a:p>
        </p:txBody>
      </p:sp>
      <p:sp>
        <p:nvSpPr>
          <p:cNvPr id="106" name="Rectangle 39"/>
          <p:cNvSpPr/>
          <p:nvPr/>
        </p:nvSpPr>
        <p:spPr>
          <a:xfrm>
            <a:off x="0" y="5093280"/>
            <a:ext cx="6857280" cy="1146600"/>
          </a:xfrm>
          <a:prstGeom prst="rect">
            <a:avLst/>
          </a:prstGeom>
          <a:solidFill>
            <a:srgbClr val="f4e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7" name="Rectangle 40"/>
          <p:cNvSpPr/>
          <p:nvPr/>
        </p:nvSpPr>
        <p:spPr>
          <a:xfrm>
            <a:off x="404640" y="6669000"/>
            <a:ext cx="4484160" cy="57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Name of the operation :</a:t>
            </a:r>
            <a:br>
              <a:rPr sz="1600"/>
            </a:b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………………………………………….……………………………………………………….</a:t>
            </a: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 </a:t>
            </a:r>
            <a:endParaRPr b="0" lang="fr-FR" sz="1600" spc="-1" strike="noStrike">
              <a:latin typeface="Arial"/>
            </a:endParaRPr>
          </a:p>
        </p:txBody>
      </p:sp>
      <p:sp>
        <p:nvSpPr>
          <p:cNvPr id="108" name="Rectangle 41"/>
          <p:cNvSpPr/>
          <p:nvPr/>
        </p:nvSpPr>
        <p:spPr>
          <a:xfrm>
            <a:off x="404640" y="7313400"/>
            <a:ext cx="296424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Meeting point : 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………………………………………….……………………………………………………….</a:t>
            </a:r>
            <a:endParaRPr b="0" lang="fr-FR" sz="800" spc="-1" strike="noStrike">
              <a:latin typeface="Arial"/>
            </a:endParaRPr>
          </a:p>
        </p:txBody>
      </p:sp>
      <p:sp>
        <p:nvSpPr>
          <p:cNvPr id="109" name="Rectangle 42"/>
          <p:cNvSpPr/>
          <p:nvPr/>
        </p:nvSpPr>
        <p:spPr>
          <a:xfrm>
            <a:off x="404640" y="7882920"/>
            <a:ext cx="439452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Date/Time : 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 …………………………………….</a:t>
            </a:r>
            <a:endParaRPr b="0" lang="fr-FR" sz="800" spc="-1" strike="noStrike">
              <a:latin typeface="Arial"/>
            </a:endParaRPr>
          </a:p>
        </p:txBody>
      </p:sp>
      <p:sp>
        <p:nvSpPr>
          <p:cNvPr id="110" name="Rectangle 43"/>
          <p:cNvSpPr/>
          <p:nvPr/>
        </p:nvSpPr>
        <p:spPr>
          <a:xfrm>
            <a:off x="3724560" y="7648200"/>
            <a:ext cx="4254840" cy="69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Contact(s) : </a:t>
            </a:r>
            <a:br>
              <a:rPr sz="1600"/>
            </a:br>
            <a:endParaRPr b="0" lang="fr-FR" sz="16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 ………………………………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..…….</a:t>
            </a:r>
            <a:r>
              <a:rPr b="0" lang="fr-FR" sz="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fr-FR" sz="800" spc="-1" strike="noStrike">
              <a:latin typeface="Arial"/>
            </a:endParaRPr>
          </a:p>
        </p:txBody>
      </p:sp>
      <p:sp>
        <p:nvSpPr>
          <p:cNvPr id="111" name="Rectangle 44"/>
          <p:cNvSpPr/>
          <p:nvPr/>
        </p:nvSpPr>
        <p:spPr>
          <a:xfrm>
            <a:off x="3747600" y="6486120"/>
            <a:ext cx="2912040" cy="118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2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Organiser(s) :</a:t>
            </a:r>
            <a:br>
              <a:rPr sz="1600"/>
            </a:br>
            <a:r>
              <a:rPr b="0" lang="fr-FR" sz="800" spc="-1" strike="noStrike">
                <a:solidFill>
                  <a:srgbClr val="f4e04b"/>
                </a:solidFill>
                <a:latin typeface="Calibri Light"/>
                <a:ea typeface="DejaVu Sans"/>
              </a:rPr>
              <a:t>…………………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………………………………………….……………………………………………………….</a:t>
            </a:r>
            <a:r>
              <a:rPr b="0" lang="fr-FR" sz="800" spc="-1" strike="noStrike">
                <a:solidFill>
                  <a:srgbClr val="f4e04b"/>
                </a:solidFill>
                <a:latin typeface="Calibri Light"/>
                <a:ea typeface="DejaVu Sans"/>
              </a:rPr>
              <a:t>…………………….……</a:t>
            </a:r>
            <a:br>
              <a:rPr sz="800"/>
            </a:br>
            <a:endParaRPr b="0" lang="fr-FR" sz="800" spc="-1" strike="noStrike">
              <a:latin typeface="Arial"/>
            </a:endParaRPr>
          </a:p>
        </p:txBody>
      </p:sp>
      <p:sp>
        <p:nvSpPr>
          <p:cNvPr id="112" name="Rectangle 45"/>
          <p:cNvSpPr/>
          <p:nvPr/>
        </p:nvSpPr>
        <p:spPr>
          <a:xfrm>
            <a:off x="0" y="5169240"/>
            <a:ext cx="6857280" cy="100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buNone/>
            </a:pPr>
            <a:r>
              <a:rPr b="1" lang="fr-FR" sz="4000" spc="-1" strike="noStrike">
                <a:solidFill>
                  <a:srgbClr val="006d91"/>
                </a:solidFill>
                <a:latin typeface="Chau Philomene One"/>
                <a:ea typeface="DejaVu Sans"/>
              </a:rPr>
              <a:t>SATURDAY, MARCH 18TH 2023</a:t>
            </a:r>
            <a:br>
              <a:rPr sz="2400"/>
            </a:br>
            <a:r>
              <a:rPr b="1" lang="fr-FR" sz="2000" spc="-1" strike="noStrike">
                <a:solidFill>
                  <a:srgbClr val="006d91"/>
                </a:solidFill>
                <a:latin typeface="Chau Philomene One"/>
                <a:ea typeface="DejaVu Sans"/>
              </a:rPr>
              <a:t>Data cleaning and second life of digital equipment</a:t>
            </a:r>
            <a:endParaRPr b="0" lang="fr-FR" sz="2000" spc="-1" strike="noStrike">
              <a:latin typeface="Arial"/>
            </a:endParaRPr>
          </a:p>
        </p:txBody>
      </p:sp>
      <p:pic>
        <p:nvPicPr>
          <p:cNvPr id="113" name="" descr=""/>
          <p:cNvPicPr/>
          <p:nvPr/>
        </p:nvPicPr>
        <p:blipFill>
          <a:blip r:embed="rId2"/>
          <a:stretch/>
        </p:blipFill>
        <p:spPr>
          <a:xfrm>
            <a:off x="2340000" y="8762040"/>
            <a:ext cx="2159640" cy="993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Image 12" descr="Une image contenant intérieur, personne, cuisine, préparation&#10;&#10;Description générée automatiquement"/>
          <p:cNvPicPr/>
          <p:nvPr/>
        </p:nvPicPr>
        <p:blipFill>
          <a:blip r:embed="rId1"/>
          <a:srcRect l="0" t="0" r="8237" b="0"/>
          <a:stretch/>
        </p:blipFill>
        <p:spPr>
          <a:xfrm>
            <a:off x="0" y="-1800"/>
            <a:ext cx="6857280" cy="5106240"/>
          </a:xfrm>
          <a:prstGeom prst="rect">
            <a:avLst/>
          </a:prstGeom>
          <a:ln w="0">
            <a:noFill/>
          </a:ln>
        </p:spPr>
      </p:pic>
      <p:sp>
        <p:nvSpPr>
          <p:cNvPr id="115" name="Rectangle 6"/>
          <p:cNvSpPr/>
          <p:nvPr/>
        </p:nvSpPr>
        <p:spPr>
          <a:xfrm rot="21390600">
            <a:off x="1835280" y="3340800"/>
            <a:ext cx="2379960" cy="449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7000"/>
              </a:lnSpc>
              <a:spcAft>
                <a:spcPts val="799"/>
              </a:spcAft>
              <a:buNone/>
            </a:pPr>
            <a:r>
              <a:rPr b="1" lang="fr-FR" sz="2600" spc="-1" strike="noStrike">
                <a:solidFill>
                  <a:srgbClr val="006d91"/>
                </a:solidFill>
                <a:latin typeface="Chau Philomene One"/>
                <a:ea typeface="Calibri"/>
              </a:rPr>
              <a:t>LET’S BE READY,</a:t>
            </a:r>
            <a:endParaRPr b="0" lang="fr-FR" sz="2600" spc="-1" strike="noStrike">
              <a:latin typeface="Arial"/>
            </a:endParaRPr>
          </a:p>
        </p:txBody>
      </p:sp>
      <p:sp>
        <p:nvSpPr>
          <p:cNvPr id="116" name="Rectangle 7"/>
          <p:cNvSpPr/>
          <p:nvPr/>
        </p:nvSpPr>
        <p:spPr>
          <a:xfrm>
            <a:off x="2300760" y="3831480"/>
            <a:ext cx="3424320" cy="451440"/>
          </a:xfrm>
          <a:prstGeom prst="rect">
            <a:avLst/>
          </a:prstGeom>
          <a:solidFill>
            <a:srgbClr val="006d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7000"/>
              </a:lnSpc>
              <a:spcAft>
                <a:spcPts val="799"/>
              </a:spcAft>
              <a:buNone/>
            </a:pPr>
            <a:r>
              <a:rPr b="1" lang="fr-FR" sz="2600" spc="-1" strike="noStrike">
                <a:solidFill>
                  <a:srgbClr val="f4e04b"/>
                </a:solidFill>
                <a:latin typeface="Chau Philomene One"/>
                <a:ea typeface="Calibri"/>
              </a:rPr>
              <a:t>LET’S BE EVERYWHERE,</a:t>
            </a:r>
            <a:endParaRPr b="0" lang="fr-FR" sz="2600" spc="-1" strike="noStrike">
              <a:latin typeface="Arial"/>
            </a:endParaRPr>
          </a:p>
        </p:txBody>
      </p:sp>
      <p:sp>
        <p:nvSpPr>
          <p:cNvPr id="117" name="Rectangle 8"/>
          <p:cNvSpPr/>
          <p:nvPr/>
        </p:nvSpPr>
        <p:spPr>
          <a:xfrm rot="283800">
            <a:off x="1712880" y="4353120"/>
            <a:ext cx="3432600" cy="451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7000"/>
              </a:lnSpc>
              <a:spcAft>
                <a:spcPts val="799"/>
              </a:spcAft>
              <a:buNone/>
            </a:pPr>
            <a:r>
              <a:rPr b="1" lang="fr-FR" sz="2600" spc="-1" strike="noStrike">
                <a:solidFill>
                  <a:srgbClr val="006d91"/>
                </a:solidFill>
                <a:latin typeface="Chau Philomene One"/>
                <a:ea typeface="Calibri"/>
              </a:rPr>
              <a:t>LET’S BE A MAX!</a:t>
            </a:r>
            <a:endParaRPr b="0" lang="fr-FR" sz="2600" spc="-1" strike="noStrike">
              <a:latin typeface="Arial"/>
            </a:endParaRPr>
          </a:p>
        </p:txBody>
      </p:sp>
      <p:sp>
        <p:nvSpPr>
          <p:cNvPr id="118" name="Rectangle 46"/>
          <p:cNvSpPr/>
          <p:nvPr/>
        </p:nvSpPr>
        <p:spPr>
          <a:xfrm>
            <a:off x="0" y="5093280"/>
            <a:ext cx="6857280" cy="1146600"/>
          </a:xfrm>
          <a:prstGeom prst="rect">
            <a:avLst/>
          </a:prstGeom>
          <a:solidFill>
            <a:srgbClr val="f4e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9" name="Rectangle 47"/>
          <p:cNvSpPr/>
          <p:nvPr/>
        </p:nvSpPr>
        <p:spPr>
          <a:xfrm>
            <a:off x="404640" y="6669000"/>
            <a:ext cx="4484160" cy="57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Name of the operation :</a:t>
            </a:r>
            <a:br>
              <a:rPr sz="1600"/>
            </a:b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………………………………………….……………………………………………………….</a:t>
            </a: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 </a:t>
            </a:r>
            <a:endParaRPr b="0" lang="fr-FR" sz="1600" spc="-1" strike="noStrike">
              <a:latin typeface="Arial"/>
            </a:endParaRPr>
          </a:p>
        </p:txBody>
      </p:sp>
      <p:sp>
        <p:nvSpPr>
          <p:cNvPr id="120" name="Rectangle 48"/>
          <p:cNvSpPr/>
          <p:nvPr/>
        </p:nvSpPr>
        <p:spPr>
          <a:xfrm>
            <a:off x="404640" y="7313400"/>
            <a:ext cx="296424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Meeting point : 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………………………………………….……………………………………………………….</a:t>
            </a:r>
            <a:endParaRPr b="0" lang="fr-FR" sz="800" spc="-1" strike="noStrike">
              <a:latin typeface="Arial"/>
            </a:endParaRPr>
          </a:p>
        </p:txBody>
      </p:sp>
      <p:sp>
        <p:nvSpPr>
          <p:cNvPr id="121" name="Rectangle 49"/>
          <p:cNvSpPr/>
          <p:nvPr/>
        </p:nvSpPr>
        <p:spPr>
          <a:xfrm>
            <a:off x="404640" y="7882920"/>
            <a:ext cx="439452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Date/Time : 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 …………………………………….</a:t>
            </a:r>
            <a:endParaRPr b="0" lang="fr-FR" sz="800" spc="-1" strike="noStrike">
              <a:latin typeface="Arial"/>
            </a:endParaRPr>
          </a:p>
        </p:txBody>
      </p:sp>
      <p:sp>
        <p:nvSpPr>
          <p:cNvPr id="122" name="Rectangle 50"/>
          <p:cNvSpPr/>
          <p:nvPr/>
        </p:nvSpPr>
        <p:spPr>
          <a:xfrm>
            <a:off x="3724560" y="7648200"/>
            <a:ext cx="4254840" cy="69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Contact(s) : </a:t>
            </a:r>
            <a:br>
              <a:rPr sz="1600"/>
            </a:br>
            <a:endParaRPr b="0" lang="fr-FR" sz="16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 ………………………………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..…….</a:t>
            </a:r>
            <a:r>
              <a:rPr b="0" lang="fr-FR" sz="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fr-FR" sz="800" spc="-1" strike="noStrike">
              <a:latin typeface="Arial"/>
            </a:endParaRPr>
          </a:p>
        </p:txBody>
      </p:sp>
      <p:sp>
        <p:nvSpPr>
          <p:cNvPr id="123" name="Rectangle 51"/>
          <p:cNvSpPr/>
          <p:nvPr/>
        </p:nvSpPr>
        <p:spPr>
          <a:xfrm>
            <a:off x="3747600" y="6486120"/>
            <a:ext cx="2912040" cy="118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2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Organiser(s) :</a:t>
            </a:r>
            <a:br>
              <a:rPr sz="1600"/>
            </a:br>
            <a:r>
              <a:rPr b="0" lang="fr-FR" sz="800" spc="-1" strike="noStrike">
                <a:solidFill>
                  <a:srgbClr val="f4e04b"/>
                </a:solidFill>
                <a:latin typeface="Calibri Light"/>
                <a:ea typeface="DejaVu Sans"/>
              </a:rPr>
              <a:t>…………………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………………………………………….……………………………………………………….</a:t>
            </a:r>
            <a:r>
              <a:rPr b="0" lang="fr-FR" sz="800" spc="-1" strike="noStrike">
                <a:solidFill>
                  <a:srgbClr val="f4e04b"/>
                </a:solidFill>
                <a:latin typeface="Calibri Light"/>
                <a:ea typeface="DejaVu Sans"/>
              </a:rPr>
              <a:t>…………………….……</a:t>
            </a:r>
            <a:br>
              <a:rPr sz="800"/>
            </a:br>
            <a:endParaRPr b="0" lang="fr-FR" sz="800" spc="-1" strike="noStrike">
              <a:latin typeface="Arial"/>
            </a:endParaRPr>
          </a:p>
        </p:txBody>
      </p:sp>
      <p:sp>
        <p:nvSpPr>
          <p:cNvPr id="124" name="Rectangle 52"/>
          <p:cNvSpPr/>
          <p:nvPr/>
        </p:nvSpPr>
        <p:spPr>
          <a:xfrm>
            <a:off x="0" y="5169240"/>
            <a:ext cx="6857280" cy="100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buNone/>
            </a:pPr>
            <a:r>
              <a:rPr b="1" lang="fr-FR" sz="4000" spc="-1" strike="noStrike">
                <a:solidFill>
                  <a:srgbClr val="006d91"/>
                </a:solidFill>
                <a:latin typeface="Chau Philomene One"/>
                <a:ea typeface="DejaVu Sans"/>
              </a:rPr>
              <a:t>SATURDAY, MARCH 18TH 2023</a:t>
            </a:r>
            <a:br>
              <a:rPr sz="2400"/>
            </a:br>
            <a:r>
              <a:rPr b="1" lang="fr-FR" sz="2000" spc="-1" strike="noStrike">
                <a:solidFill>
                  <a:srgbClr val="006d91"/>
                </a:solidFill>
                <a:latin typeface="Chau Philomene One"/>
                <a:ea typeface="DejaVu Sans"/>
              </a:rPr>
              <a:t>Data cleaning and second life of digital equipment</a:t>
            </a:r>
            <a:endParaRPr b="0" lang="fr-FR" sz="2000" spc="-1" strike="noStrike">
              <a:latin typeface="Arial"/>
            </a:endParaRPr>
          </a:p>
        </p:txBody>
      </p:sp>
      <p:pic>
        <p:nvPicPr>
          <p:cNvPr id="125" name="" descr=""/>
          <p:cNvPicPr/>
          <p:nvPr/>
        </p:nvPicPr>
        <p:blipFill>
          <a:blip r:embed="rId2"/>
          <a:stretch/>
        </p:blipFill>
        <p:spPr>
          <a:xfrm>
            <a:off x="2340000" y="8762040"/>
            <a:ext cx="2159640" cy="993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Image 12" descr="Une image contenant personne, intérieur, mur, portable&#10;&#10;Description générée automatiquement"/>
          <p:cNvPicPr/>
          <p:nvPr/>
        </p:nvPicPr>
        <p:blipFill>
          <a:blip r:embed="rId1"/>
          <a:srcRect l="0" t="0" r="10229" b="0"/>
          <a:stretch/>
        </p:blipFill>
        <p:spPr>
          <a:xfrm>
            <a:off x="0" y="0"/>
            <a:ext cx="6857280" cy="5092200"/>
          </a:xfrm>
          <a:prstGeom prst="rect">
            <a:avLst/>
          </a:prstGeom>
          <a:ln w="0">
            <a:noFill/>
          </a:ln>
        </p:spPr>
      </p:pic>
      <p:sp>
        <p:nvSpPr>
          <p:cNvPr id="127" name="Rectangle 6"/>
          <p:cNvSpPr/>
          <p:nvPr/>
        </p:nvSpPr>
        <p:spPr>
          <a:xfrm rot="21390600">
            <a:off x="1835280" y="3340800"/>
            <a:ext cx="2379960" cy="449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7000"/>
              </a:lnSpc>
              <a:spcAft>
                <a:spcPts val="799"/>
              </a:spcAft>
              <a:buNone/>
            </a:pPr>
            <a:r>
              <a:rPr b="1" lang="fr-FR" sz="2600" spc="-1" strike="noStrike">
                <a:solidFill>
                  <a:srgbClr val="006d91"/>
                </a:solidFill>
                <a:latin typeface="Chau Philomene One"/>
                <a:ea typeface="Calibri"/>
              </a:rPr>
              <a:t>LET’S BE READY,</a:t>
            </a:r>
            <a:endParaRPr b="0" lang="fr-FR" sz="2600" spc="-1" strike="noStrike">
              <a:latin typeface="Arial"/>
            </a:endParaRPr>
          </a:p>
        </p:txBody>
      </p:sp>
      <p:sp>
        <p:nvSpPr>
          <p:cNvPr id="128" name="Rectangle 7"/>
          <p:cNvSpPr/>
          <p:nvPr/>
        </p:nvSpPr>
        <p:spPr>
          <a:xfrm>
            <a:off x="2300760" y="3831480"/>
            <a:ext cx="3424320" cy="451440"/>
          </a:xfrm>
          <a:prstGeom prst="rect">
            <a:avLst/>
          </a:prstGeom>
          <a:solidFill>
            <a:srgbClr val="006d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7000"/>
              </a:lnSpc>
              <a:spcAft>
                <a:spcPts val="799"/>
              </a:spcAft>
              <a:buNone/>
            </a:pPr>
            <a:r>
              <a:rPr b="1" lang="fr-FR" sz="2600" spc="-1" strike="noStrike">
                <a:solidFill>
                  <a:srgbClr val="f4e04b"/>
                </a:solidFill>
                <a:latin typeface="Chau Philomene One"/>
                <a:ea typeface="Calibri"/>
              </a:rPr>
              <a:t>LET’S BE EVERYWHERE,</a:t>
            </a:r>
            <a:endParaRPr b="0" lang="fr-FR" sz="2600" spc="-1" strike="noStrike">
              <a:latin typeface="Arial"/>
            </a:endParaRPr>
          </a:p>
        </p:txBody>
      </p:sp>
      <p:sp>
        <p:nvSpPr>
          <p:cNvPr id="129" name="Rectangle 8"/>
          <p:cNvSpPr/>
          <p:nvPr/>
        </p:nvSpPr>
        <p:spPr>
          <a:xfrm rot="283800">
            <a:off x="1712880" y="4353120"/>
            <a:ext cx="3432600" cy="451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7000"/>
              </a:lnSpc>
              <a:spcAft>
                <a:spcPts val="799"/>
              </a:spcAft>
              <a:buNone/>
            </a:pPr>
            <a:r>
              <a:rPr b="1" lang="fr-FR" sz="2600" spc="-1" strike="noStrike">
                <a:solidFill>
                  <a:srgbClr val="006d91"/>
                </a:solidFill>
                <a:latin typeface="Chau Philomene One"/>
                <a:ea typeface="Calibri"/>
              </a:rPr>
              <a:t>LET’S BE A MAX!</a:t>
            </a:r>
            <a:endParaRPr b="0" lang="fr-FR" sz="2600" spc="-1" strike="noStrike">
              <a:latin typeface="Arial"/>
            </a:endParaRPr>
          </a:p>
        </p:txBody>
      </p:sp>
      <p:sp>
        <p:nvSpPr>
          <p:cNvPr id="130" name="Rectangle 53"/>
          <p:cNvSpPr/>
          <p:nvPr/>
        </p:nvSpPr>
        <p:spPr>
          <a:xfrm>
            <a:off x="0" y="5093280"/>
            <a:ext cx="6857280" cy="1146600"/>
          </a:xfrm>
          <a:prstGeom prst="rect">
            <a:avLst/>
          </a:prstGeom>
          <a:solidFill>
            <a:srgbClr val="f4e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1" name="Rectangle 54"/>
          <p:cNvSpPr/>
          <p:nvPr/>
        </p:nvSpPr>
        <p:spPr>
          <a:xfrm>
            <a:off x="404640" y="6669000"/>
            <a:ext cx="4484160" cy="57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Name of the operation :</a:t>
            </a:r>
            <a:br>
              <a:rPr sz="1600"/>
            </a:b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………………………………………….……………………………………………………….</a:t>
            </a: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 </a:t>
            </a:r>
            <a:endParaRPr b="0" lang="fr-FR" sz="1600" spc="-1" strike="noStrike">
              <a:latin typeface="Arial"/>
            </a:endParaRPr>
          </a:p>
        </p:txBody>
      </p:sp>
      <p:sp>
        <p:nvSpPr>
          <p:cNvPr id="132" name="Rectangle 55"/>
          <p:cNvSpPr/>
          <p:nvPr/>
        </p:nvSpPr>
        <p:spPr>
          <a:xfrm>
            <a:off x="404640" y="7313400"/>
            <a:ext cx="296424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Meeting point : 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………………………………………….……………………………………………………….</a:t>
            </a:r>
            <a:endParaRPr b="0" lang="fr-FR" sz="800" spc="-1" strike="noStrike">
              <a:latin typeface="Arial"/>
            </a:endParaRPr>
          </a:p>
        </p:txBody>
      </p:sp>
      <p:sp>
        <p:nvSpPr>
          <p:cNvPr id="133" name="Rectangle 56"/>
          <p:cNvSpPr/>
          <p:nvPr/>
        </p:nvSpPr>
        <p:spPr>
          <a:xfrm>
            <a:off x="404640" y="7882920"/>
            <a:ext cx="439452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Date/Time : 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 …………………………………….</a:t>
            </a:r>
            <a:endParaRPr b="0" lang="fr-FR" sz="800" spc="-1" strike="noStrike">
              <a:latin typeface="Arial"/>
            </a:endParaRPr>
          </a:p>
        </p:txBody>
      </p:sp>
      <p:sp>
        <p:nvSpPr>
          <p:cNvPr id="134" name="Rectangle 57"/>
          <p:cNvSpPr/>
          <p:nvPr/>
        </p:nvSpPr>
        <p:spPr>
          <a:xfrm>
            <a:off x="3724560" y="7648200"/>
            <a:ext cx="4254840" cy="69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Contact(s) : </a:t>
            </a:r>
            <a:br>
              <a:rPr sz="1600"/>
            </a:br>
            <a:endParaRPr b="0" lang="fr-FR" sz="16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 ………………………………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..…….</a:t>
            </a:r>
            <a:r>
              <a:rPr b="0" lang="fr-FR" sz="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fr-FR" sz="800" spc="-1" strike="noStrike">
              <a:latin typeface="Arial"/>
            </a:endParaRPr>
          </a:p>
        </p:txBody>
      </p:sp>
      <p:sp>
        <p:nvSpPr>
          <p:cNvPr id="135" name="Rectangle 58"/>
          <p:cNvSpPr/>
          <p:nvPr/>
        </p:nvSpPr>
        <p:spPr>
          <a:xfrm>
            <a:off x="3747600" y="6486120"/>
            <a:ext cx="2912040" cy="118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2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Organiser(s) :</a:t>
            </a:r>
            <a:br>
              <a:rPr sz="1600"/>
            </a:br>
            <a:r>
              <a:rPr b="0" lang="fr-FR" sz="800" spc="-1" strike="noStrike">
                <a:solidFill>
                  <a:srgbClr val="f4e04b"/>
                </a:solidFill>
                <a:latin typeface="Calibri Light"/>
                <a:ea typeface="DejaVu Sans"/>
              </a:rPr>
              <a:t>…………………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………………………………………….……………………………………………………….</a:t>
            </a:r>
            <a:r>
              <a:rPr b="0" lang="fr-FR" sz="800" spc="-1" strike="noStrike">
                <a:solidFill>
                  <a:srgbClr val="f4e04b"/>
                </a:solidFill>
                <a:latin typeface="Calibri Light"/>
                <a:ea typeface="DejaVu Sans"/>
              </a:rPr>
              <a:t>…………………….……</a:t>
            </a:r>
            <a:br>
              <a:rPr sz="800"/>
            </a:br>
            <a:endParaRPr b="0" lang="fr-FR" sz="800" spc="-1" strike="noStrike">
              <a:latin typeface="Arial"/>
            </a:endParaRPr>
          </a:p>
        </p:txBody>
      </p:sp>
      <p:sp>
        <p:nvSpPr>
          <p:cNvPr id="136" name="Rectangle 59"/>
          <p:cNvSpPr/>
          <p:nvPr/>
        </p:nvSpPr>
        <p:spPr>
          <a:xfrm>
            <a:off x="0" y="5169240"/>
            <a:ext cx="6857280" cy="100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buNone/>
            </a:pPr>
            <a:r>
              <a:rPr b="1" lang="fr-FR" sz="4000" spc="-1" strike="noStrike">
                <a:solidFill>
                  <a:srgbClr val="006d91"/>
                </a:solidFill>
                <a:latin typeface="Chau Philomene One"/>
                <a:ea typeface="DejaVu Sans"/>
              </a:rPr>
              <a:t>SATURDAY, MARCH 18TH 2023</a:t>
            </a:r>
            <a:br>
              <a:rPr sz="2400"/>
            </a:br>
            <a:r>
              <a:rPr b="1" lang="fr-FR" sz="2000" spc="-1" strike="noStrike">
                <a:solidFill>
                  <a:srgbClr val="006d91"/>
                </a:solidFill>
                <a:latin typeface="Chau Philomene One"/>
                <a:ea typeface="DejaVu Sans"/>
              </a:rPr>
              <a:t>Data cleaning and second life of digital equipment</a:t>
            </a:r>
            <a:endParaRPr b="0" lang="fr-FR" sz="2000" spc="-1" strike="noStrike">
              <a:latin typeface="Arial"/>
            </a:endParaRPr>
          </a:p>
        </p:txBody>
      </p:sp>
      <p:pic>
        <p:nvPicPr>
          <p:cNvPr id="137" name="" descr=""/>
          <p:cNvPicPr/>
          <p:nvPr/>
        </p:nvPicPr>
        <p:blipFill>
          <a:blip r:embed="rId2"/>
          <a:stretch/>
        </p:blipFill>
        <p:spPr>
          <a:xfrm>
            <a:off x="2340000" y="8762040"/>
            <a:ext cx="2159640" cy="993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Image 12" descr="Une image contenant personne, enfant, petit, assis&#10;&#10;Description générée automatiquement"/>
          <p:cNvPicPr/>
          <p:nvPr/>
        </p:nvPicPr>
        <p:blipFill>
          <a:blip r:embed="rId1"/>
          <a:srcRect l="11646" t="11766" r="9201" b="0"/>
          <a:stretch/>
        </p:blipFill>
        <p:spPr>
          <a:xfrm>
            <a:off x="0" y="0"/>
            <a:ext cx="6901560" cy="5129280"/>
          </a:xfrm>
          <a:prstGeom prst="rect">
            <a:avLst/>
          </a:prstGeom>
          <a:ln w="0">
            <a:noFill/>
          </a:ln>
        </p:spPr>
      </p:pic>
      <p:sp>
        <p:nvSpPr>
          <p:cNvPr id="139" name="Rectangle 6"/>
          <p:cNvSpPr/>
          <p:nvPr/>
        </p:nvSpPr>
        <p:spPr>
          <a:xfrm rot="21390600">
            <a:off x="1835280" y="3340800"/>
            <a:ext cx="2379960" cy="449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7000"/>
              </a:lnSpc>
              <a:spcAft>
                <a:spcPts val="799"/>
              </a:spcAft>
              <a:buNone/>
            </a:pPr>
            <a:r>
              <a:rPr b="1" lang="fr-FR" sz="2600" spc="-1" strike="noStrike">
                <a:solidFill>
                  <a:srgbClr val="006d91"/>
                </a:solidFill>
                <a:latin typeface="Chau Philomene One"/>
                <a:ea typeface="Calibri"/>
              </a:rPr>
              <a:t>LET’S BE READY,</a:t>
            </a:r>
            <a:endParaRPr b="0" lang="fr-FR" sz="2600" spc="-1" strike="noStrike">
              <a:latin typeface="Arial"/>
            </a:endParaRPr>
          </a:p>
        </p:txBody>
      </p:sp>
      <p:sp>
        <p:nvSpPr>
          <p:cNvPr id="140" name="Rectangle 7"/>
          <p:cNvSpPr/>
          <p:nvPr/>
        </p:nvSpPr>
        <p:spPr>
          <a:xfrm>
            <a:off x="2300760" y="3831480"/>
            <a:ext cx="3424320" cy="451440"/>
          </a:xfrm>
          <a:prstGeom prst="rect">
            <a:avLst/>
          </a:prstGeom>
          <a:solidFill>
            <a:srgbClr val="006d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7000"/>
              </a:lnSpc>
              <a:spcAft>
                <a:spcPts val="799"/>
              </a:spcAft>
              <a:buNone/>
            </a:pPr>
            <a:r>
              <a:rPr b="1" lang="fr-FR" sz="2600" spc="-1" strike="noStrike">
                <a:solidFill>
                  <a:srgbClr val="f4e04b"/>
                </a:solidFill>
                <a:latin typeface="Chau Philomene One"/>
                <a:ea typeface="Calibri"/>
              </a:rPr>
              <a:t>LET’S BE EVERYWHERE,</a:t>
            </a:r>
            <a:endParaRPr b="0" lang="fr-FR" sz="2600" spc="-1" strike="noStrike">
              <a:latin typeface="Arial"/>
            </a:endParaRPr>
          </a:p>
        </p:txBody>
      </p:sp>
      <p:sp>
        <p:nvSpPr>
          <p:cNvPr id="141" name="Rectangle 8"/>
          <p:cNvSpPr/>
          <p:nvPr/>
        </p:nvSpPr>
        <p:spPr>
          <a:xfrm rot="283800">
            <a:off x="1712880" y="4353120"/>
            <a:ext cx="3432600" cy="451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7000"/>
              </a:lnSpc>
              <a:spcAft>
                <a:spcPts val="799"/>
              </a:spcAft>
              <a:buNone/>
            </a:pPr>
            <a:r>
              <a:rPr b="1" lang="fr-FR" sz="2600" spc="-1" strike="noStrike">
                <a:solidFill>
                  <a:srgbClr val="006d91"/>
                </a:solidFill>
                <a:latin typeface="Chau Philomene One"/>
                <a:ea typeface="Calibri"/>
              </a:rPr>
              <a:t>LET’S BE A MAX!</a:t>
            </a:r>
            <a:endParaRPr b="0" lang="fr-FR" sz="2600" spc="-1" strike="noStrike">
              <a:latin typeface="Arial"/>
            </a:endParaRPr>
          </a:p>
        </p:txBody>
      </p:sp>
      <p:sp>
        <p:nvSpPr>
          <p:cNvPr id="142" name="Rectangle 60"/>
          <p:cNvSpPr/>
          <p:nvPr/>
        </p:nvSpPr>
        <p:spPr>
          <a:xfrm>
            <a:off x="0" y="5093280"/>
            <a:ext cx="6857280" cy="1146600"/>
          </a:xfrm>
          <a:prstGeom prst="rect">
            <a:avLst/>
          </a:prstGeom>
          <a:solidFill>
            <a:srgbClr val="f4e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3" name="Rectangle 61"/>
          <p:cNvSpPr/>
          <p:nvPr/>
        </p:nvSpPr>
        <p:spPr>
          <a:xfrm>
            <a:off x="404640" y="6669000"/>
            <a:ext cx="4484160" cy="57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Name of the operation :</a:t>
            </a:r>
            <a:br>
              <a:rPr sz="1600"/>
            </a:b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………………………………………….……………………………………………………….</a:t>
            </a: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 </a:t>
            </a:r>
            <a:endParaRPr b="0" lang="fr-FR" sz="1600" spc="-1" strike="noStrike">
              <a:latin typeface="Arial"/>
            </a:endParaRPr>
          </a:p>
        </p:txBody>
      </p:sp>
      <p:sp>
        <p:nvSpPr>
          <p:cNvPr id="144" name="Rectangle 62"/>
          <p:cNvSpPr/>
          <p:nvPr/>
        </p:nvSpPr>
        <p:spPr>
          <a:xfrm>
            <a:off x="404640" y="7313400"/>
            <a:ext cx="296424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Meeting point : 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………………………………………….……………………………………………………….</a:t>
            </a:r>
            <a:endParaRPr b="0" lang="fr-FR" sz="800" spc="-1" strike="noStrike">
              <a:latin typeface="Arial"/>
            </a:endParaRPr>
          </a:p>
        </p:txBody>
      </p:sp>
      <p:sp>
        <p:nvSpPr>
          <p:cNvPr id="145" name="Rectangle 63"/>
          <p:cNvSpPr/>
          <p:nvPr/>
        </p:nvSpPr>
        <p:spPr>
          <a:xfrm>
            <a:off x="404640" y="7882920"/>
            <a:ext cx="439452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Date/Time : 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 …………………………………….</a:t>
            </a:r>
            <a:endParaRPr b="0" lang="fr-FR" sz="800" spc="-1" strike="noStrike">
              <a:latin typeface="Arial"/>
            </a:endParaRPr>
          </a:p>
        </p:txBody>
      </p:sp>
      <p:sp>
        <p:nvSpPr>
          <p:cNvPr id="146" name="Rectangle 64"/>
          <p:cNvSpPr/>
          <p:nvPr/>
        </p:nvSpPr>
        <p:spPr>
          <a:xfrm>
            <a:off x="3724560" y="7648200"/>
            <a:ext cx="4254840" cy="69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Contact(s) : </a:t>
            </a:r>
            <a:br>
              <a:rPr sz="1600"/>
            </a:br>
            <a:endParaRPr b="0" lang="fr-FR" sz="16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 ………………………………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..…….</a:t>
            </a:r>
            <a:r>
              <a:rPr b="0" lang="fr-FR" sz="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fr-FR" sz="800" spc="-1" strike="noStrike">
              <a:latin typeface="Arial"/>
            </a:endParaRPr>
          </a:p>
        </p:txBody>
      </p:sp>
      <p:sp>
        <p:nvSpPr>
          <p:cNvPr id="147" name="Rectangle 65"/>
          <p:cNvSpPr/>
          <p:nvPr/>
        </p:nvSpPr>
        <p:spPr>
          <a:xfrm>
            <a:off x="3747600" y="6486120"/>
            <a:ext cx="2912040" cy="118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200000"/>
              </a:lnSpc>
              <a:buNone/>
            </a:pPr>
            <a:r>
              <a:rPr b="0" lang="fr-FR" sz="1600" spc="-1" strike="noStrike">
                <a:solidFill>
                  <a:srgbClr val="000000"/>
                </a:solidFill>
                <a:latin typeface="Chau Philomene One"/>
                <a:ea typeface="DejaVu Sans"/>
              </a:rPr>
              <a:t>Organiser(s) :</a:t>
            </a:r>
            <a:br>
              <a:rPr sz="1600"/>
            </a:br>
            <a:r>
              <a:rPr b="0" lang="fr-FR" sz="800" spc="-1" strike="noStrike">
                <a:solidFill>
                  <a:srgbClr val="f4e04b"/>
                </a:solidFill>
                <a:latin typeface="Calibri Light"/>
                <a:ea typeface="DejaVu Sans"/>
              </a:rPr>
              <a:t>…………………</a:t>
            </a:r>
            <a:r>
              <a:rPr b="0" lang="fr-FR" sz="800" spc="-1" strike="noStrike">
                <a:solidFill>
                  <a:srgbClr val="f4e04b"/>
                </a:solidFill>
                <a:latin typeface="Calibri"/>
                <a:ea typeface="DejaVu Sans"/>
              </a:rPr>
              <a:t>………………………………………….……………………………………………………….</a:t>
            </a:r>
            <a:r>
              <a:rPr b="0" lang="fr-FR" sz="800" spc="-1" strike="noStrike">
                <a:solidFill>
                  <a:srgbClr val="f4e04b"/>
                </a:solidFill>
                <a:latin typeface="Calibri Light"/>
                <a:ea typeface="DejaVu Sans"/>
              </a:rPr>
              <a:t>…………………….……</a:t>
            </a:r>
            <a:br>
              <a:rPr sz="800"/>
            </a:br>
            <a:endParaRPr b="0" lang="fr-FR" sz="800" spc="-1" strike="noStrike">
              <a:latin typeface="Arial"/>
            </a:endParaRPr>
          </a:p>
        </p:txBody>
      </p:sp>
      <p:sp>
        <p:nvSpPr>
          <p:cNvPr id="148" name="Rectangle 66"/>
          <p:cNvSpPr/>
          <p:nvPr/>
        </p:nvSpPr>
        <p:spPr>
          <a:xfrm>
            <a:off x="0" y="5169240"/>
            <a:ext cx="6857280" cy="100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buNone/>
            </a:pPr>
            <a:r>
              <a:rPr b="1" lang="fr-FR" sz="4000" spc="-1" strike="noStrike">
                <a:solidFill>
                  <a:srgbClr val="006d91"/>
                </a:solidFill>
                <a:latin typeface="Chau Philomene One"/>
                <a:ea typeface="DejaVu Sans"/>
              </a:rPr>
              <a:t>SATURDAY, MARCH 18TH 2023</a:t>
            </a:r>
            <a:br>
              <a:rPr sz="2400"/>
            </a:br>
            <a:r>
              <a:rPr b="1" lang="fr-FR" sz="2000" spc="-1" strike="noStrike">
                <a:solidFill>
                  <a:srgbClr val="006d91"/>
                </a:solidFill>
                <a:latin typeface="Chau Philomene One"/>
                <a:ea typeface="DejaVu Sans"/>
              </a:rPr>
              <a:t>Data cleaning and second life of digital equipment</a:t>
            </a:r>
            <a:endParaRPr b="0" lang="fr-FR" sz="2000" spc="-1" strike="noStrike">
              <a:latin typeface="Arial"/>
            </a:endParaRPr>
          </a:p>
        </p:txBody>
      </p:sp>
      <p:pic>
        <p:nvPicPr>
          <p:cNvPr id="149" name="" descr=""/>
          <p:cNvPicPr/>
          <p:nvPr/>
        </p:nvPicPr>
        <p:blipFill>
          <a:blip r:embed="rId2"/>
          <a:stretch/>
        </p:blipFill>
        <p:spPr>
          <a:xfrm>
            <a:off x="2340000" y="8762040"/>
            <a:ext cx="2159640" cy="993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Application>LibreOffice/7.3.7.2$Linux_X86_64 LibreOffice_project/30$Build-2</Application>
  <AppVersion>15.0000</AppVersion>
  <Words>798</Words>
  <Paragraphs>140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2020-07-13T20:00:24Z</dcterms:created>
  <dc:creator>Kevin</dc:creator>
  <dc:description/>
  <dc:language>fr-FR</dc:language>
  <cp:lastModifiedBy/>
  <dcterms:modified xsi:type="dcterms:W3CDTF">2023-02-23T22:46:07Z</dcterms:modified>
  <cp:revision>44</cp:revision>
  <dc:subject/>
  <dc:title>Présentation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499492</vt:lpwstr>
  </property>
  <property fmtid="{D5CDD505-2E9C-101B-9397-08002B2CF9AE}" pid="3" name="NXPowerLiteSettings">
    <vt:lpwstr>C7000400038000</vt:lpwstr>
  </property>
  <property fmtid="{D5CDD505-2E9C-101B-9397-08002B2CF9AE}" pid="4" name="NXPowerLiteVersion">
    <vt:lpwstr>S9.0.3</vt:lpwstr>
  </property>
  <property fmtid="{D5CDD505-2E9C-101B-9397-08002B2CF9AE}" pid="5" name="PresentationFormat">
    <vt:lpwstr>Format A4 (210 x 297 mm)</vt:lpwstr>
  </property>
  <property fmtid="{D5CDD505-2E9C-101B-9397-08002B2CF9AE}" pid="6" name="Slides">
    <vt:i4>14</vt:i4>
  </property>
</Properties>
</file>